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99" autoAdjust="0"/>
  </p:normalViewPr>
  <p:slideViewPr>
    <p:cSldViewPr snapToGrid="0" snapToObjects="1">
      <p:cViewPr>
        <p:scale>
          <a:sx n="95" d="100"/>
          <a:sy n="95" d="100"/>
        </p:scale>
        <p:origin x="-206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ckstopshere2nd:Downloads:pre%20and%20post%20assessment%20data%20R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ckstopshere2nd:Downloads:pre%20and%20post%20assessment%20data%20R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ckstopshere2nd:Downloads:pre%20and%20post%20assessment%20data%20R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ckstopshere2nd:Downloads:pre%20and%20post%20assessment%20data%20R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Assessment Results</a:t>
            </a:r>
          </a:p>
        </c:rich>
      </c:tx>
      <c:layout>
        <c:manualLayout>
          <c:xMode val="edge"/>
          <c:yMode val="edge"/>
          <c:x val="0.34367771395378799"/>
          <c:y val="9.3749999999999997E-3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92955310702605E-2"/>
          <c:y val="2.3441683070866099E-2"/>
          <c:w val="0.91962699962005601"/>
          <c:h val="0.901506151574802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'Stat Analysis'!$J$2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rgbClr val="00FF8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Analysis'!$J$3:$J$8</c:f>
              <c:numCache>
                <c:formatCode>0%</c:formatCode>
                <c:ptCount val="6"/>
                <c:pt idx="0">
                  <c:v>0.51785714285714302</c:v>
                </c:pt>
                <c:pt idx="1">
                  <c:v>0.41935483870967699</c:v>
                </c:pt>
                <c:pt idx="2">
                  <c:v>0.53571428571428603</c:v>
                </c:pt>
                <c:pt idx="3">
                  <c:v>0.48660714285714302</c:v>
                </c:pt>
                <c:pt idx="4">
                  <c:v>0.41145833333333298</c:v>
                </c:pt>
                <c:pt idx="5">
                  <c:v>0.47419834869431599</c:v>
                </c:pt>
              </c:numCache>
            </c:numRef>
          </c:val>
        </c:ser>
        <c:ser>
          <c:idx val="1"/>
          <c:order val="1"/>
          <c:tx>
            <c:strRef>
              <c:f>'Stat Analysis'!$K$2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rgbClr val="0080FF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Analysis'!$K$3:$K$8</c:f>
              <c:numCache>
                <c:formatCode>0%</c:formatCode>
                <c:ptCount val="6"/>
                <c:pt idx="0">
                  <c:v>0.64285714285714302</c:v>
                </c:pt>
                <c:pt idx="1">
                  <c:v>0.64516129032258096</c:v>
                </c:pt>
                <c:pt idx="2">
                  <c:v>0.66517857142857095</c:v>
                </c:pt>
                <c:pt idx="3">
                  <c:v>0.69642857142857095</c:v>
                </c:pt>
                <c:pt idx="4">
                  <c:v>0.58854166666666696</c:v>
                </c:pt>
                <c:pt idx="5">
                  <c:v>0.64763344854070604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59712"/>
        <c:axId val="32673792"/>
        <c:axId val="31991104"/>
      </c:bar3DChart>
      <c:catAx>
        <c:axId val="32659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673792"/>
        <c:crosses val="autoZero"/>
        <c:auto val="1"/>
        <c:lblAlgn val="ctr"/>
        <c:lblOffset val="100"/>
        <c:noMultiLvlLbl val="0"/>
      </c:catAx>
      <c:valAx>
        <c:axId val="326737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659712"/>
        <c:crosses val="autoZero"/>
        <c:crossBetween val="between"/>
      </c:valAx>
      <c:serAx>
        <c:axId val="31991104"/>
        <c:scaling>
          <c:orientation val="minMax"/>
        </c:scaling>
        <c:delete val="1"/>
        <c:axPos val="b"/>
        <c:majorTickMark val="none"/>
        <c:minorTickMark val="none"/>
        <c:tickLblPos val="nextTo"/>
        <c:crossAx val="32673792"/>
        <c:crosses val="autoZero"/>
      </c:serAx>
    </c:plotArea>
    <c:legend>
      <c:legendPos val="r"/>
      <c:layout>
        <c:manualLayout>
          <c:xMode val="edge"/>
          <c:yMode val="edge"/>
          <c:x val="1.10663805344004E-2"/>
          <c:y val="0.751205708661417"/>
          <c:w val="0.22847666838776301"/>
          <c:h val="0.2088385826771650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Assessment Results</a:t>
            </a:r>
          </a:p>
        </c:rich>
      </c:tx>
      <c:layout>
        <c:manualLayout>
          <c:xMode val="edge"/>
          <c:yMode val="edge"/>
          <c:x val="0.34367771395378799"/>
          <c:y val="9.3749999999999997E-3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92955310702605E-2"/>
          <c:y val="2.3441683070866099E-2"/>
          <c:w val="0.91962699962005601"/>
          <c:h val="0.901506151574802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'Stat Analysis'!$J$2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rgbClr val="00FF8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Analysis'!$J$3:$J$8</c:f>
              <c:numCache>
                <c:formatCode>0%</c:formatCode>
                <c:ptCount val="6"/>
                <c:pt idx="0">
                  <c:v>0.51785714285714302</c:v>
                </c:pt>
                <c:pt idx="1">
                  <c:v>0.41935483870967699</c:v>
                </c:pt>
                <c:pt idx="2">
                  <c:v>0.53571428571428603</c:v>
                </c:pt>
                <c:pt idx="3">
                  <c:v>0.48660714285714302</c:v>
                </c:pt>
                <c:pt idx="4">
                  <c:v>0.41145833333333298</c:v>
                </c:pt>
                <c:pt idx="5">
                  <c:v>0.47419834869431599</c:v>
                </c:pt>
              </c:numCache>
            </c:numRef>
          </c:val>
        </c:ser>
        <c:ser>
          <c:idx val="1"/>
          <c:order val="1"/>
          <c:tx>
            <c:strRef>
              <c:f>'Stat Analysis'!$K$2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rgbClr val="0080FF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Analysis'!$K$3:$K$8</c:f>
              <c:numCache>
                <c:formatCode>0%</c:formatCode>
                <c:ptCount val="6"/>
                <c:pt idx="0">
                  <c:v>0.64285714285714302</c:v>
                </c:pt>
                <c:pt idx="1">
                  <c:v>0.64516129032258096</c:v>
                </c:pt>
                <c:pt idx="2">
                  <c:v>0.66517857142857095</c:v>
                </c:pt>
                <c:pt idx="3">
                  <c:v>0.69642857142857095</c:v>
                </c:pt>
                <c:pt idx="4">
                  <c:v>0.58854166666666696</c:v>
                </c:pt>
                <c:pt idx="5">
                  <c:v>0.64763344854070604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05856"/>
        <c:axId val="32507392"/>
        <c:axId val="31992896"/>
      </c:bar3DChart>
      <c:catAx>
        <c:axId val="32505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507392"/>
        <c:crosses val="autoZero"/>
        <c:auto val="1"/>
        <c:lblAlgn val="ctr"/>
        <c:lblOffset val="100"/>
        <c:noMultiLvlLbl val="0"/>
      </c:catAx>
      <c:valAx>
        <c:axId val="325073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505856"/>
        <c:crosses val="autoZero"/>
        <c:crossBetween val="between"/>
      </c:valAx>
      <c:serAx>
        <c:axId val="31992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32507392"/>
        <c:crosses val="autoZero"/>
      </c:serAx>
    </c:plotArea>
    <c:legend>
      <c:legendPos val="r"/>
      <c:layout>
        <c:manualLayout>
          <c:xMode val="edge"/>
          <c:yMode val="edge"/>
          <c:x val="1.10663805344004E-2"/>
          <c:y val="0.751205708661417"/>
          <c:w val="0.22847666838776301"/>
          <c:h val="0.2088385826771650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Assessment Results</a:t>
            </a:r>
          </a:p>
        </c:rich>
      </c:tx>
      <c:layout>
        <c:manualLayout>
          <c:xMode val="edge"/>
          <c:yMode val="edge"/>
          <c:x val="0.34367771395378799"/>
          <c:y val="9.3749999999999997E-3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92955310702605E-2"/>
          <c:y val="2.3441683070866099E-2"/>
          <c:w val="0.91962699962005601"/>
          <c:h val="0.901506151574802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'Stat Analysis'!$J$2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rgbClr val="00FF8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Analysis'!$J$3:$J$8</c:f>
              <c:numCache>
                <c:formatCode>0%</c:formatCode>
                <c:ptCount val="6"/>
                <c:pt idx="0">
                  <c:v>0.51785714285714302</c:v>
                </c:pt>
                <c:pt idx="1">
                  <c:v>0.41935483870967699</c:v>
                </c:pt>
                <c:pt idx="2">
                  <c:v>0.53571428571428603</c:v>
                </c:pt>
                <c:pt idx="3">
                  <c:v>0.48660714285714302</c:v>
                </c:pt>
                <c:pt idx="4">
                  <c:v>0.41145833333333298</c:v>
                </c:pt>
                <c:pt idx="5">
                  <c:v>0.47419834869431599</c:v>
                </c:pt>
              </c:numCache>
            </c:numRef>
          </c:val>
        </c:ser>
        <c:ser>
          <c:idx val="1"/>
          <c:order val="1"/>
          <c:tx>
            <c:strRef>
              <c:f>'Stat Analysis'!$K$2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rgbClr val="0080FF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Analysis'!$K$3:$K$8</c:f>
              <c:numCache>
                <c:formatCode>0%</c:formatCode>
                <c:ptCount val="6"/>
                <c:pt idx="0">
                  <c:v>0.64285714285714302</c:v>
                </c:pt>
                <c:pt idx="1">
                  <c:v>0.64516129032258096</c:v>
                </c:pt>
                <c:pt idx="2">
                  <c:v>0.66517857142857095</c:v>
                </c:pt>
                <c:pt idx="3">
                  <c:v>0.69642857142857095</c:v>
                </c:pt>
                <c:pt idx="4">
                  <c:v>0.58854166666666696</c:v>
                </c:pt>
                <c:pt idx="5">
                  <c:v>0.64763344854070604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56544"/>
        <c:axId val="32558080"/>
        <c:axId val="32527232"/>
      </c:bar3DChart>
      <c:catAx>
        <c:axId val="32556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558080"/>
        <c:crosses val="autoZero"/>
        <c:auto val="1"/>
        <c:lblAlgn val="ctr"/>
        <c:lblOffset val="100"/>
        <c:noMultiLvlLbl val="0"/>
      </c:catAx>
      <c:valAx>
        <c:axId val="325580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556544"/>
        <c:crosses val="autoZero"/>
        <c:crossBetween val="between"/>
      </c:valAx>
      <c:serAx>
        <c:axId val="32527232"/>
        <c:scaling>
          <c:orientation val="minMax"/>
        </c:scaling>
        <c:delete val="1"/>
        <c:axPos val="b"/>
        <c:majorTickMark val="none"/>
        <c:minorTickMark val="none"/>
        <c:tickLblPos val="nextTo"/>
        <c:crossAx val="32558080"/>
        <c:crosses val="autoZero"/>
      </c:serAx>
    </c:plotArea>
    <c:legend>
      <c:legendPos val="r"/>
      <c:layout>
        <c:manualLayout>
          <c:xMode val="edge"/>
          <c:yMode val="edge"/>
          <c:x val="1.10663805344004E-2"/>
          <c:y val="0.751205708661417"/>
          <c:w val="0.22847666838776301"/>
          <c:h val="0.2088385826771650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Assessment Results</a:t>
            </a:r>
          </a:p>
        </c:rich>
      </c:tx>
      <c:layout>
        <c:manualLayout>
          <c:xMode val="edge"/>
          <c:yMode val="edge"/>
          <c:x val="0.34367771395378799"/>
          <c:y val="9.3749999999999997E-3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92955310702605E-2"/>
          <c:y val="2.3441683070866099E-2"/>
          <c:w val="0.91962699962005601"/>
          <c:h val="0.901506151574802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'Stat Analysis'!$J$2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rgbClr val="00FF8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Analysis'!$J$3:$J$8</c:f>
              <c:numCache>
                <c:formatCode>0%</c:formatCode>
                <c:ptCount val="6"/>
                <c:pt idx="0">
                  <c:v>0.51785714285714302</c:v>
                </c:pt>
                <c:pt idx="1">
                  <c:v>0.41935483870967699</c:v>
                </c:pt>
                <c:pt idx="2">
                  <c:v>0.53571428571428603</c:v>
                </c:pt>
                <c:pt idx="3">
                  <c:v>0.48660714285714302</c:v>
                </c:pt>
                <c:pt idx="4">
                  <c:v>0.41145833333333298</c:v>
                </c:pt>
                <c:pt idx="5">
                  <c:v>0.47419834869431599</c:v>
                </c:pt>
              </c:numCache>
            </c:numRef>
          </c:val>
        </c:ser>
        <c:ser>
          <c:idx val="1"/>
          <c:order val="1"/>
          <c:tx>
            <c:strRef>
              <c:f>'Stat Analysis'!$K$2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rgbClr val="0080FF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Analysis'!$K$3:$K$8</c:f>
              <c:numCache>
                <c:formatCode>0%</c:formatCode>
                <c:ptCount val="6"/>
                <c:pt idx="0">
                  <c:v>0.64285714285714302</c:v>
                </c:pt>
                <c:pt idx="1">
                  <c:v>0.64516129032258096</c:v>
                </c:pt>
                <c:pt idx="2">
                  <c:v>0.66517857142857095</c:v>
                </c:pt>
                <c:pt idx="3">
                  <c:v>0.69642857142857095</c:v>
                </c:pt>
                <c:pt idx="4">
                  <c:v>0.58854166666666696</c:v>
                </c:pt>
                <c:pt idx="5">
                  <c:v>0.64763344854070604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85984"/>
        <c:axId val="32595968"/>
        <c:axId val="32529024"/>
      </c:bar3DChart>
      <c:catAx>
        <c:axId val="32585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595968"/>
        <c:crosses val="autoZero"/>
        <c:auto val="1"/>
        <c:lblAlgn val="ctr"/>
        <c:lblOffset val="100"/>
        <c:noMultiLvlLbl val="0"/>
      </c:catAx>
      <c:valAx>
        <c:axId val="325959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585984"/>
        <c:crosses val="autoZero"/>
        <c:crossBetween val="between"/>
      </c:valAx>
      <c:serAx>
        <c:axId val="32529024"/>
        <c:scaling>
          <c:orientation val="minMax"/>
        </c:scaling>
        <c:delete val="1"/>
        <c:axPos val="b"/>
        <c:majorTickMark val="none"/>
        <c:minorTickMark val="none"/>
        <c:tickLblPos val="nextTo"/>
        <c:crossAx val="32595968"/>
        <c:crosses val="autoZero"/>
      </c:serAx>
    </c:plotArea>
    <c:legend>
      <c:legendPos val="r"/>
      <c:layout>
        <c:manualLayout>
          <c:xMode val="edge"/>
          <c:yMode val="edge"/>
          <c:x val="2.2428388479560701E-2"/>
          <c:y val="0.780917856786561"/>
          <c:w val="0.2820750577676"/>
          <c:h val="0.1916713350574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59B15-CAC7-3B45-B424-0218E03D967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6BEA9-7386-D945-8CA3-ABAA312CFC8A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AA30F99-F619-714B-81BF-FA4F43E7B1A4}" type="parTrans" cxnId="{175F040E-3F4B-DB44-8928-C59FE2ED4CB1}">
      <dgm:prSet/>
      <dgm:spPr/>
      <dgm:t>
        <a:bodyPr/>
        <a:lstStyle/>
        <a:p>
          <a:endParaRPr lang="en-US"/>
        </a:p>
      </dgm:t>
    </dgm:pt>
    <dgm:pt modelId="{54853313-2437-1A40-A2FB-347F19610F77}" type="sibTrans" cxnId="{175F040E-3F4B-DB44-8928-C59FE2ED4CB1}">
      <dgm:prSet/>
      <dgm:spPr/>
      <dgm:t>
        <a:bodyPr/>
        <a:lstStyle/>
        <a:p>
          <a:endParaRPr lang="en-US"/>
        </a:p>
      </dgm:t>
    </dgm:pt>
    <dgm:pt modelId="{8F1174D3-F597-D34F-95C0-5B99E355C482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BDB9305-D383-A748-B8E7-1EE230356A32}" type="parTrans" cxnId="{4BDF2BD8-EFFF-F843-9B6E-37CBC27D9E48}">
      <dgm:prSet/>
      <dgm:spPr/>
      <dgm:t>
        <a:bodyPr/>
        <a:lstStyle/>
        <a:p>
          <a:endParaRPr lang="en-US"/>
        </a:p>
      </dgm:t>
    </dgm:pt>
    <dgm:pt modelId="{06A904A0-3A4D-D44C-B7E8-4BC748D4C13E}" type="sibTrans" cxnId="{4BDF2BD8-EFFF-F843-9B6E-37CBC27D9E48}">
      <dgm:prSet/>
      <dgm:spPr/>
      <dgm:t>
        <a:bodyPr/>
        <a:lstStyle/>
        <a:p>
          <a:endParaRPr lang="en-US"/>
        </a:p>
      </dgm:t>
    </dgm:pt>
    <dgm:pt modelId="{E74E1422-71CC-2149-B84A-DF91005CA518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033D8E-5032-C44E-A4D1-F70F794F323B}" type="parTrans" cxnId="{2A0C0C23-A868-FB4B-8C5D-5BA890AE0D07}">
      <dgm:prSet/>
      <dgm:spPr/>
      <dgm:t>
        <a:bodyPr/>
        <a:lstStyle/>
        <a:p>
          <a:endParaRPr lang="en-US"/>
        </a:p>
      </dgm:t>
    </dgm:pt>
    <dgm:pt modelId="{6B0854BC-7719-3E4B-ADA9-1C8695B4C60F}" type="sibTrans" cxnId="{2A0C0C23-A868-FB4B-8C5D-5BA890AE0D07}">
      <dgm:prSet/>
      <dgm:spPr/>
      <dgm:t>
        <a:bodyPr/>
        <a:lstStyle/>
        <a:p>
          <a:endParaRPr lang="en-US"/>
        </a:p>
      </dgm:t>
    </dgm:pt>
    <dgm:pt modelId="{CAD2C75B-1827-2F4A-90A9-53CC1144397B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78EE12D-5D9E-4E42-9F93-2502A0128B46}" type="parTrans" cxnId="{27AAB39E-1C73-0A4E-A23D-9E7390042AF4}">
      <dgm:prSet/>
      <dgm:spPr/>
      <dgm:t>
        <a:bodyPr/>
        <a:lstStyle/>
        <a:p>
          <a:endParaRPr lang="en-US"/>
        </a:p>
      </dgm:t>
    </dgm:pt>
    <dgm:pt modelId="{60D47A16-45CA-B749-BDEB-DCCB09A7B47C}" type="sibTrans" cxnId="{27AAB39E-1C73-0A4E-A23D-9E7390042AF4}">
      <dgm:prSet/>
      <dgm:spPr/>
      <dgm:t>
        <a:bodyPr/>
        <a:lstStyle/>
        <a:p>
          <a:endParaRPr lang="en-US"/>
        </a:p>
      </dgm:t>
    </dgm:pt>
    <dgm:pt modelId="{03B124FB-DEF1-1C4E-AF87-3D281F8440AE}">
      <dgm:prSet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ED7AEB0-B7F6-0942-A261-EF3CB86AD0ED}" type="parTrans" cxnId="{0C04937F-96EF-4B41-97BA-94822E954C73}">
      <dgm:prSet/>
      <dgm:spPr/>
      <dgm:t>
        <a:bodyPr/>
        <a:lstStyle/>
        <a:p>
          <a:endParaRPr lang="en-US"/>
        </a:p>
      </dgm:t>
    </dgm:pt>
    <dgm:pt modelId="{DE409E4D-4204-EC4D-AE09-3A6F6A9677CD}" type="sibTrans" cxnId="{0C04937F-96EF-4B41-97BA-94822E954C73}">
      <dgm:prSet/>
      <dgm:spPr>
        <a:noFill/>
        <a:effectLst/>
      </dgm:spPr>
      <dgm:t>
        <a:bodyPr/>
        <a:lstStyle/>
        <a:p>
          <a:endParaRPr lang="en-US"/>
        </a:p>
      </dgm:t>
    </dgm:pt>
    <dgm:pt modelId="{CA0C1B14-3C40-1A4E-96AD-A893AC5EEAC4}" type="pres">
      <dgm:prSet presAssocID="{6F659B15-CAC7-3B45-B424-0218E03D96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9BBA5-987A-3A44-A9A8-7147FCFCC56F}" type="pres">
      <dgm:prSet presAssocID="{63E6BEA9-7386-D945-8CA3-ABAA312CFC8A}" presName="node" presStyleLbl="node1" presStyleIdx="0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78249-19D0-1F4E-9ED1-E0B671B0DB7E}" type="pres">
      <dgm:prSet presAssocID="{54853313-2437-1A40-A2FB-347F19610F7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850342-41E5-914D-97ED-3B6F07B2AF06}" type="pres">
      <dgm:prSet presAssocID="{54853313-2437-1A40-A2FB-347F19610F7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3B383F0-A44B-0043-B064-284CD95EB9A3}" type="pres">
      <dgm:prSet presAssocID="{8F1174D3-F597-D34F-95C0-5B99E355C482}" presName="node" presStyleLbl="node1" presStyleIdx="1" presStyleCnt="5" custScaleX="110000" custScaleY="110000" custRadScaleRad="120395" custRadScaleInc="-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F7007-B054-794E-B373-8211936FF5D6}" type="pres">
      <dgm:prSet presAssocID="{06A904A0-3A4D-D44C-B7E8-4BC748D4C13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C43D27A-6BBE-A242-B154-60BF6FEA4FCF}" type="pres">
      <dgm:prSet presAssocID="{06A904A0-3A4D-D44C-B7E8-4BC748D4C13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8A0B0B6-9D16-9649-A193-2B0A714DD64E}" type="pres">
      <dgm:prSet presAssocID="{E74E1422-71CC-2149-B84A-DF91005CA518}" presName="node" presStyleLbl="node1" presStyleIdx="2" presStyleCnt="5" custScaleX="110000" custScaleY="110000" custRadScaleRad="100115" custRadScaleInc="-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F0F9-8A15-9440-BDBD-C75A38F71585}" type="pres">
      <dgm:prSet presAssocID="{6B0854BC-7719-3E4B-ADA9-1C8695B4C60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428089C-7612-4B47-BE1C-C9F2B82F77F0}" type="pres">
      <dgm:prSet presAssocID="{6B0854BC-7719-3E4B-ADA9-1C8695B4C6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C03400C-3D4D-9A4C-896C-A2298FC74F2D}" type="pres">
      <dgm:prSet presAssocID="{CAD2C75B-1827-2F4A-90A9-53CC1144397B}" presName="node" presStyleLbl="node1" presStyleIdx="3" presStyleCnt="5" custScaleX="110000" custScaleY="110000" custRadScaleRad="125907" custRadScaleInc="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A70BB-08FE-A44F-B85C-CC5F2F85C3E3}" type="pres">
      <dgm:prSet presAssocID="{60D47A16-45CA-B749-BDEB-DCCB09A7B47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C90C79-F58C-7B46-8F68-AB0F64FB0E7C}" type="pres">
      <dgm:prSet presAssocID="{60D47A16-45CA-B749-BDEB-DCCB09A7B47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C053296-1079-6147-B6B7-DBCF79079347}" type="pres">
      <dgm:prSet presAssocID="{03B124FB-DEF1-1C4E-AF87-3D281F8440AE}" presName="node" presStyleLbl="node1" presStyleIdx="4" presStyleCnt="5" custScaleX="110000" custScaleY="110000" custRadScaleRad="115830" custRadScaleInc="1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90AE-AA47-F349-B62A-1CE4064FFCE6}" type="pres">
      <dgm:prSet presAssocID="{DE409E4D-4204-EC4D-AE09-3A6F6A9677C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ECA238A-ECA8-C547-BA56-534C3BB59314}" type="pres">
      <dgm:prSet presAssocID="{DE409E4D-4204-EC4D-AE09-3A6F6A9677C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4BF9F58-C4CC-424F-B9C8-01018E7057D0}" type="presOf" srcId="{6B0854BC-7719-3E4B-ADA9-1C8695B4C60F}" destId="{2CACF0F9-8A15-9440-BDBD-C75A38F71585}" srcOrd="0" destOrd="0" presId="urn:microsoft.com/office/officeart/2005/8/layout/cycle2"/>
    <dgm:cxn modelId="{19F46013-C489-EE4A-A92E-99C301A0F011}" type="presOf" srcId="{6F659B15-CAC7-3B45-B424-0218E03D967A}" destId="{CA0C1B14-3C40-1A4E-96AD-A893AC5EEAC4}" srcOrd="0" destOrd="0" presId="urn:microsoft.com/office/officeart/2005/8/layout/cycle2"/>
    <dgm:cxn modelId="{2CF44476-5965-E945-BE5B-C81A12E9138F}" type="presOf" srcId="{60D47A16-45CA-B749-BDEB-DCCB09A7B47C}" destId="{0BAA70BB-08FE-A44F-B85C-CC5F2F85C3E3}" srcOrd="0" destOrd="0" presId="urn:microsoft.com/office/officeart/2005/8/layout/cycle2"/>
    <dgm:cxn modelId="{3C96BCB0-A148-604E-AB87-D5DCB67A0884}" type="presOf" srcId="{54853313-2437-1A40-A2FB-347F19610F77}" destId="{48F78249-19D0-1F4E-9ED1-E0B671B0DB7E}" srcOrd="0" destOrd="0" presId="urn:microsoft.com/office/officeart/2005/8/layout/cycle2"/>
    <dgm:cxn modelId="{F5E57C35-398A-B244-95BB-D09AF2335673}" type="presOf" srcId="{6B0854BC-7719-3E4B-ADA9-1C8695B4C60F}" destId="{9428089C-7612-4B47-BE1C-C9F2B82F77F0}" srcOrd="1" destOrd="0" presId="urn:microsoft.com/office/officeart/2005/8/layout/cycle2"/>
    <dgm:cxn modelId="{0C04937F-96EF-4B41-97BA-94822E954C73}" srcId="{6F659B15-CAC7-3B45-B424-0218E03D967A}" destId="{03B124FB-DEF1-1C4E-AF87-3D281F8440AE}" srcOrd="4" destOrd="0" parTransId="{0ED7AEB0-B7F6-0942-A261-EF3CB86AD0ED}" sibTransId="{DE409E4D-4204-EC4D-AE09-3A6F6A9677CD}"/>
    <dgm:cxn modelId="{0D2C581F-EAE5-E040-AE5E-DEDB26E8E0CA}" type="presOf" srcId="{63E6BEA9-7386-D945-8CA3-ABAA312CFC8A}" destId="{D5D9BBA5-987A-3A44-A9A8-7147FCFCC56F}" srcOrd="0" destOrd="0" presId="urn:microsoft.com/office/officeart/2005/8/layout/cycle2"/>
    <dgm:cxn modelId="{BC52E915-74D1-904D-96B2-A00CAD64F055}" type="presOf" srcId="{DE409E4D-4204-EC4D-AE09-3A6F6A9677CD}" destId="{7F7990AE-AA47-F349-B62A-1CE4064FFCE6}" srcOrd="0" destOrd="0" presId="urn:microsoft.com/office/officeart/2005/8/layout/cycle2"/>
    <dgm:cxn modelId="{2E06CFD6-B260-B74A-939C-19688B2AE489}" type="presOf" srcId="{03B124FB-DEF1-1C4E-AF87-3D281F8440AE}" destId="{DC053296-1079-6147-B6B7-DBCF79079347}" srcOrd="0" destOrd="0" presId="urn:microsoft.com/office/officeart/2005/8/layout/cycle2"/>
    <dgm:cxn modelId="{084EFC10-14ED-9044-8244-A995C6E0B65C}" type="presOf" srcId="{CAD2C75B-1827-2F4A-90A9-53CC1144397B}" destId="{1C03400C-3D4D-9A4C-896C-A2298FC74F2D}" srcOrd="0" destOrd="0" presId="urn:microsoft.com/office/officeart/2005/8/layout/cycle2"/>
    <dgm:cxn modelId="{DC4F389C-8906-854A-A93B-8A854CA4F6E8}" type="presOf" srcId="{06A904A0-3A4D-D44C-B7E8-4BC748D4C13E}" destId="{3C43D27A-6BBE-A242-B154-60BF6FEA4FCF}" srcOrd="1" destOrd="0" presId="urn:microsoft.com/office/officeart/2005/8/layout/cycle2"/>
    <dgm:cxn modelId="{2A0C0C23-A868-FB4B-8C5D-5BA890AE0D07}" srcId="{6F659B15-CAC7-3B45-B424-0218E03D967A}" destId="{E74E1422-71CC-2149-B84A-DF91005CA518}" srcOrd="2" destOrd="0" parTransId="{35033D8E-5032-C44E-A4D1-F70F794F323B}" sibTransId="{6B0854BC-7719-3E4B-ADA9-1C8695B4C60F}"/>
    <dgm:cxn modelId="{D0317588-0701-5943-ACAB-5EE7BEB819F5}" type="presOf" srcId="{54853313-2437-1A40-A2FB-347F19610F77}" destId="{36850342-41E5-914D-97ED-3B6F07B2AF06}" srcOrd="1" destOrd="0" presId="urn:microsoft.com/office/officeart/2005/8/layout/cycle2"/>
    <dgm:cxn modelId="{175F040E-3F4B-DB44-8928-C59FE2ED4CB1}" srcId="{6F659B15-CAC7-3B45-B424-0218E03D967A}" destId="{63E6BEA9-7386-D945-8CA3-ABAA312CFC8A}" srcOrd="0" destOrd="0" parTransId="{7AA30F99-F619-714B-81BF-FA4F43E7B1A4}" sibTransId="{54853313-2437-1A40-A2FB-347F19610F77}"/>
    <dgm:cxn modelId="{3510A375-5C57-3941-B089-72021EBFCCC0}" type="presOf" srcId="{E74E1422-71CC-2149-B84A-DF91005CA518}" destId="{A8A0B0B6-9D16-9649-A193-2B0A714DD64E}" srcOrd="0" destOrd="0" presId="urn:microsoft.com/office/officeart/2005/8/layout/cycle2"/>
    <dgm:cxn modelId="{4BDF2BD8-EFFF-F843-9B6E-37CBC27D9E48}" srcId="{6F659B15-CAC7-3B45-B424-0218E03D967A}" destId="{8F1174D3-F597-D34F-95C0-5B99E355C482}" srcOrd="1" destOrd="0" parTransId="{8BDB9305-D383-A748-B8E7-1EE230356A32}" sibTransId="{06A904A0-3A4D-D44C-B7E8-4BC748D4C13E}"/>
    <dgm:cxn modelId="{FD6C0A65-07F1-D743-A9E5-5F1F8BC196F2}" type="presOf" srcId="{DE409E4D-4204-EC4D-AE09-3A6F6A9677CD}" destId="{CECA238A-ECA8-C547-BA56-534C3BB59314}" srcOrd="1" destOrd="0" presId="urn:microsoft.com/office/officeart/2005/8/layout/cycle2"/>
    <dgm:cxn modelId="{27AAB39E-1C73-0A4E-A23D-9E7390042AF4}" srcId="{6F659B15-CAC7-3B45-B424-0218E03D967A}" destId="{CAD2C75B-1827-2F4A-90A9-53CC1144397B}" srcOrd="3" destOrd="0" parTransId="{278EE12D-5D9E-4E42-9F93-2502A0128B46}" sibTransId="{60D47A16-45CA-B749-BDEB-DCCB09A7B47C}"/>
    <dgm:cxn modelId="{EC7AFC89-09D7-ED4E-BA5D-D8289DD350C4}" type="presOf" srcId="{60D47A16-45CA-B749-BDEB-DCCB09A7B47C}" destId="{B9C90C79-F58C-7B46-8F68-AB0F64FB0E7C}" srcOrd="1" destOrd="0" presId="urn:microsoft.com/office/officeart/2005/8/layout/cycle2"/>
    <dgm:cxn modelId="{EE52D4EA-E371-094B-A9A0-CEF32F932930}" type="presOf" srcId="{8F1174D3-F597-D34F-95C0-5B99E355C482}" destId="{A3B383F0-A44B-0043-B064-284CD95EB9A3}" srcOrd="0" destOrd="0" presId="urn:microsoft.com/office/officeart/2005/8/layout/cycle2"/>
    <dgm:cxn modelId="{95E59997-F592-7B43-A60C-6D35DF208069}" type="presOf" srcId="{06A904A0-3A4D-D44C-B7E8-4BC748D4C13E}" destId="{581F7007-B054-794E-B373-8211936FF5D6}" srcOrd="0" destOrd="0" presId="urn:microsoft.com/office/officeart/2005/8/layout/cycle2"/>
    <dgm:cxn modelId="{9558519E-56ED-1D4D-A7B7-16D8FC54FAA5}" type="presParOf" srcId="{CA0C1B14-3C40-1A4E-96AD-A893AC5EEAC4}" destId="{D5D9BBA5-987A-3A44-A9A8-7147FCFCC56F}" srcOrd="0" destOrd="0" presId="urn:microsoft.com/office/officeart/2005/8/layout/cycle2"/>
    <dgm:cxn modelId="{19336E17-5017-CA4E-A3C2-ADA595E422C7}" type="presParOf" srcId="{CA0C1B14-3C40-1A4E-96AD-A893AC5EEAC4}" destId="{48F78249-19D0-1F4E-9ED1-E0B671B0DB7E}" srcOrd="1" destOrd="0" presId="urn:microsoft.com/office/officeart/2005/8/layout/cycle2"/>
    <dgm:cxn modelId="{EC4C37C5-FC1C-344F-AD4B-40DFA410E275}" type="presParOf" srcId="{48F78249-19D0-1F4E-9ED1-E0B671B0DB7E}" destId="{36850342-41E5-914D-97ED-3B6F07B2AF06}" srcOrd="0" destOrd="0" presId="urn:microsoft.com/office/officeart/2005/8/layout/cycle2"/>
    <dgm:cxn modelId="{2D2362CA-0C2C-2849-983D-7A9821110BB5}" type="presParOf" srcId="{CA0C1B14-3C40-1A4E-96AD-A893AC5EEAC4}" destId="{A3B383F0-A44B-0043-B064-284CD95EB9A3}" srcOrd="2" destOrd="0" presId="urn:microsoft.com/office/officeart/2005/8/layout/cycle2"/>
    <dgm:cxn modelId="{3052C57F-FD59-9545-956C-9C78B920DB1B}" type="presParOf" srcId="{CA0C1B14-3C40-1A4E-96AD-A893AC5EEAC4}" destId="{581F7007-B054-794E-B373-8211936FF5D6}" srcOrd="3" destOrd="0" presId="urn:microsoft.com/office/officeart/2005/8/layout/cycle2"/>
    <dgm:cxn modelId="{845C5A14-630D-D044-8AAE-F17487167E25}" type="presParOf" srcId="{581F7007-B054-794E-B373-8211936FF5D6}" destId="{3C43D27A-6BBE-A242-B154-60BF6FEA4FCF}" srcOrd="0" destOrd="0" presId="urn:microsoft.com/office/officeart/2005/8/layout/cycle2"/>
    <dgm:cxn modelId="{CF744D52-B373-E642-A6FB-752314F187A5}" type="presParOf" srcId="{CA0C1B14-3C40-1A4E-96AD-A893AC5EEAC4}" destId="{A8A0B0B6-9D16-9649-A193-2B0A714DD64E}" srcOrd="4" destOrd="0" presId="urn:microsoft.com/office/officeart/2005/8/layout/cycle2"/>
    <dgm:cxn modelId="{F425C0E7-7582-5841-AFDD-FC6E6E7BED1B}" type="presParOf" srcId="{CA0C1B14-3C40-1A4E-96AD-A893AC5EEAC4}" destId="{2CACF0F9-8A15-9440-BDBD-C75A38F71585}" srcOrd="5" destOrd="0" presId="urn:microsoft.com/office/officeart/2005/8/layout/cycle2"/>
    <dgm:cxn modelId="{43549ECD-2686-F84A-9848-C8E699CECC07}" type="presParOf" srcId="{2CACF0F9-8A15-9440-BDBD-C75A38F71585}" destId="{9428089C-7612-4B47-BE1C-C9F2B82F77F0}" srcOrd="0" destOrd="0" presId="urn:microsoft.com/office/officeart/2005/8/layout/cycle2"/>
    <dgm:cxn modelId="{8926C9A8-F973-734D-B4C1-A9F046538BD0}" type="presParOf" srcId="{CA0C1B14-3C40-1A4E-96AD-A893AC5EEAC4}" destId="{1C03400C-3D4D-9A4C-896C-A2298FC74F2D}" srcOrd="6" destOrd="0" presId="urn:microsoft.com/office/officeart/2005/8/layout/cycle2"/>
    <dgm:cxn modelId="{CE307773-3562-8E47-834D-39B8C24FCE1B}" type="presParOf" srcId="{CA0C1B14-3C40-1A4E-96AD-A893AC5EEAC4}" destId="{0BAA70BB-08FE-A44F-B85C-CC5F2F85C3E3}" srcOrd="7" destOrd="0" presId="urn:microsoft.com/office/officeart/2005/8/layout/cycle2"/>
    <dgm:cxn modelId="{8C81AC46-228C-0E45-B223-D50A0F32ACE1}" type="presParOf" srcId="{0BAA70BB-08FE-A44F-B85C-CC5F2F85C3E3}" destId="{B9C90C79-F58C-7B46-8F68-AB0F64FB0E7C}" srcOrd="0" destOrd="0" presId="urn:microsoft.com/office/officeart/2005/8/layout/cycle2"/>
    <dgm:cxn modelId="{D86AE010-6124-DB4C-AAB2-2269A05E44C0}" type="presParOf" srcId="{CA0C1B14-3C40-1A4E-96AD-A893AC5EEAC4}" destId="{DC053296-1079-6147-B6B7-DBCF79079347}" srcOrd="8" destOrd="0" presId="urn:microsoft.com/office/officeart/2005/8/layout/cycle2"/>
    <dgm:cxn modelId="{68A8BD31-D212-7F43-B342-F2C606C66079}" type="presParOf" srcId="{CA0C1B14-3C40-1A4E-96AD-A893AC5EEAC4}" destId="{7F7990AE-AA47-F349-B62A-1CE4064FFCE6}" srcOrd="9" destOrd="0" presId="urn:microsoft.com/office/officeart/2005/8/layout/cycle2"/>
    <dgm:cxn modelId="{17ACC601-5C51-984E-8C01-5E8BB6349D05}" type="presParOf" srcId="{7F7990AE-AA47-F349-B62A-1CE4064FFCE6}" destId="{CECA238A-ECA8-C547-BA56-534C3BB593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59B15-CAC7-3B45-B424-0218E03D967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6BEA9-7386-D945-8CA3-ABAA312CFC8A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AA30F99-F619-714B-81BF-FA4F43E7B1A4}" type="parTrans" cxnId="{175F040E-3F4B-DB44-8928-C59FE2ED4CB1}">
      <dgm:prSet/>
      <dgm:spPr/>
      <dgm:t>
        <a:bodyPr/>
        <a:lstStyle/>
        <a:p>
          <a:endParaRPr lang="en-US"/>
        </a:p>
      </dgm:t>
    </dgm:pt>
    <dgm:pt modelId="{54853313-2437-1A40-A2FB-347F19610F77}" type="sibTrans" cxnId="{175F040E-3F4B-DB44-8928-C59FE2ED4CB1}">
      <dgm:prSet/>
      <dgm:spPr/>
      <dgm:t>
        <a:bodyPr/>
        <a:lstStyle/>
        <a:p>
          <a:endParaRPr lang="en-US"/>
        </a:p>
      </dgm:t>
    </dgm:pt>
    <dgm:pt modelId="{8F1174D3-F597-D34F-95C0-5B99E355C482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BDB9305-D383-A748-B8E7-1EE230356A32}" type="parTrans" cxnId="{4BDF2BD8-EFFF-F843-9B6E-37CBC27D9E48}">
      <dgm:prSet/>
      <dgm:spPr/>
      <dgm:t>
        <a:bodyPr/>
        <a:lstStyle/>
        <a:p>
          <a:endParaRPr lang="en-US"/>
        </a:p>
      </dgm:t>
    </dgm:pt>
    <dgm:pt modelId="{06A904A0-3A4D-D44C-B7E8-4BC748D4C13E}" type="sibTrans" cxnId="{4BDF2BD8-EFFF-F843-9B6E-37CBC27D9E48}">
      <dgm:prSet/>
      <dgm:spPr/>
      <dgm:t>
        <a:bodyPr/>
        <a:lstStyle/>
        <a:p>
          <a:endParaRPr lang="en-US"/>
        </a:p>
      </dgm:t>
    </dgm:pt>
    <dgm:pt modelId="{E74E1422-71CC-2149-B84A-DF91005CA518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033D8E-5032-C44E-A4D1-F70F794F323B}" type="parTrans" cxnId="{2A0C0C23-A868-FB4B-8C5D-5BA890AE0D07}">
      <dgm:prSet/>
      <dgm:spPr/>
      <dgm:t>
        <a:bodyPr/>
        <a:lstStyle/>
        <a:p>
          <a:endParaRPr lang="en-US"/>
        </a:p>
      </dgm:t>
    </dgm:pt>
    <dgm:pt modelId="{6B0854BC-7719-3E4B-ADA9-1C8695B4C60F}" type="sibTrans" cxnId="{2A0C0C23-A868-FB4B-8C5D-5BA890AE0D07}">
      <dgm:prSet/>
      <dgm:spPr/>
      <dgm:t>
        <a:bodyPr/>
        <a:lstStyle/>
        <a:p>
          <a:endParaRPr lang="en-US"/>
        </a:p>
      </dgm:t>
    </dgm:pt>
    <dgm:pt modelId="{CAD2C75B-1827-2F4A-90A9-53CC1144397B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78EE12D-5D9E-4E42-9F93-2502A0128B46}" type="parTrans" cxnId="{27AAB39E-1C73-0A4E-A23D-9E7390042AF4}">
      <dgm:prSet/>
      <dgm:spPr/>
      <dgm:t>
        <a:bodyPr/>
        <a:lstStyle/>
        <a:p>
          <a:endParaRPr lang="en-US"/>
        </a:p>
      </dgm:t>
    </dgm:pt>
    <dgm:pt modelId="{60D47A16-45CA-B749-BDEB-DCCB09A7B47C}" type="sibTrans" cxnId="{27AAB39E-1C73-0A4E-A23D-9E7390042AF4}">
      <dgm:prSet/>
      <dgm:spPr/>
      <dgm:t>
        <a:bodyPr/>
        <a:lstStyle/>
        <a:p>
          <a:endParaRPr lang="en-US"/>
        </a:p>
      </dgm:t>
    </dgm:pt>
    <dgm:pt modelId="{03B124FB-DEF1-1C4E-AF87-3D281F8440AE}">
      <dgm:prSet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ED7AEB0-B7F6-0942-A261-EF3CB86AD0ED}" type="parTrans" cxnId="{0C04937F-96EF-4B41-97BA-94822E954C73}">
      <dgm:prSet/>
      <dgm:spPr/>
      <dgm:t>
        <a:bodyPr/>
        <a:lstStyle/>
        <a:p>
          <a:endParaRPr lang="en-US"/>
        </a:p>
      </dgm:t>
    </dgm:pt>
    <dgm:pt modelId="{DE409E4D-4204-EC4D-AE09-3A6F6A9677CD}" type="sibTrans" cxnId="{0C04937F-96EF-4B41-97BA-94822E954C73}">
      <dgm:prSet/>
      <dgm:spPr>
        <a:noFill/>
        <a:effectLst/>
      </dgm:spPr>
      <dgm:t>
        <a:bodyPr/>
        <a:lstStyle/>
        <a:p>
          <a:endParaRPr lang="en-US"/>
        </a:p>
      </dgm:t>
    </dgm:pt>
    <dgm:pt modelId="{CA0C1B14-3C40-1A4E-96AD-A893AC5EEAC4}" type="pres">
      <dgm:prSet presAssocID="{6F659B15-CAC7-3B45-B424-0218E03D96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9BBA5-987A-3A44-A9A8-7147FCFCC56F}" type="pres">
      <dgm:prSet presAssocID="{63E6BEA9-7386-D945-8CA3-ABAA312CFC8A}" presName="node" presStyleLbl="node1" presStyleIdx="0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78249-19D0-1F4E-9ED1-E0B671B0DB7E}" type="pres">
      <dgm:prSet presAssocID="{54853313-2437-1A40-A2FB-347F19610F7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850342-41E5-914D-97ED-3B6F07B2AF06}" type="pres">
      <dgm:prSet presAssocID="{54853313-2437-1A40-A2FB-347F19610F7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3B383F0-A44B-0043-B064-284CD95EB9A3}" type="pres">
      <dgm:prSet presAssocID="{8F1174D3-F597-D34F-95C0-5B99E355C482}" presName="node" presStyleLbl="node1" presStyleIdx="1" presStyleCnt="5" custScaleX="110000" custScaleY="110000" custRadScaleRad="120395" custRadScaleInc="-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F7007-B054-794E-B373-8211936FF5D6}" type="pres">
      <dgm:prSet presAssocID="{06A904A0-3A4D-D44C-B7E8-4BC748D4C13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C43D27A-6BBE-A242-B154-60BF6FEA4FCF}" type="pres">
      <dgm:prSet presAssocID="{06A904A0-3A4D-D44C-B7E8-4BC748D4C13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8A0B0B6-9D16-9649-A193-2B0A714DD64E}" type="pres">
      <dgm:prSet presAssocID="{E74E1422-71CC-2149-B84A-DF91005CA518}" presName="node" presStyleLbl="node1" presStyleIdx="2" presStyleCnt="5" custScaleX="110000" custScaleY="110000" custRadScaleRad="100115" custRadScaleInc="-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F0F9-8A15-9440-BDBD-C75A38F71585}" type="pres">
      <dgm:prSet presAssocID="{6B0854BC-7719-3E4B-ADA9-1C8695B4C60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428089C-7612-4B47-BE1C-C9F2B82F77F0}" type="pres">
      <dgm:prSet presAssocID="{6B0854BC-7719-3E4B-ADA9-1C8695B4C6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C03400C-3D4D-9A4C-896C-A2298FC74F2D}" type="pres">
      <dgm:prSet presAssocID="{CAD2C75B-1827-2F4A-90A9-53CC1144397B}" presName="node" presStyleLbl="node1" presStyleIdx="3" presStyleCnt="5" custScaleX="110000" custScaleY="110000" custRadScaleRad="125907" custRadScaleInc="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A70BB-08FE-A44F-B85C-CC5F2F85C3E3}" type="pres">
      <dgm:prSet presAssocID="{60D47A16-45CA-B749-BDEB-DCCB09A7B47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C90C79-F58C-7B46-8F68-AB0F64FB0E7C}" type="pres">
      <dgm:prSet presAssocID="{60D47A16-45CA-B749-BDEB-DCCB09A7B47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C053296-1079-6147-B6B7-DBCF79079347}" type="pres">
      <dgm:prSet presAssocID="{03B124FB-DEF1-1C4E-AF87-3D281F8440AE}" presName="node" presStyleLbl="node1" presStyleIdx="4" presStyleCnt="5" custScaleX="110000" custScaleY="110000" custRadScaleRad="115830" custRadScaleInc="1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90AE-AA47-F349-B62A-1CE4064FFCE6}" type="pres">
      <dgm:prSet presAssocID="{DE409E4D-4204-EC4D-AE09-3A6F6A9677C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ECA238A-ECA8-C547-BA56-534C3BB59314}" type="pres">
      <dgm:prSet presAssocID="{DE409E4D-4204-EC4D-AE09-3A6F6A9677C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E01D5BC-A0D4-B64F-8BE8-79900BC17383}" type="presOf" srcId="{8F1174D3-F597-D34F-95C0-5B99E355C482}" destId="{A3B383F0-A44B-0043-B064-284CD95EB9A3}" srcOrd="0" destOrd="0" presId="urn:microsoft.com/office/officeart/2005/8/layout/cycle2"/>
    <dgm:cxn modelId="{C82601A6-846A-714E-A43C-33FDC972AFA8}" type="presOf" srcId="{54853313-2437-1A40-A2FB-347F19610F77}" destId="{48F78249-19D0-1F4E-9ED1-E0B671B0DB7E}" srcOrd="0" destOrd="0" presId="urn:microsoft.com/office/officeart/2005/8/layout/cycle2"/>
    <dgm:cxn modelId="{0C04937F-96EF-4B41-97BA-94822E954C73}" srcId="{6F659B15-CAC7-3B45-B424-0218E03D967A}" destId="{03B124FB-DEF1-1C4E-AF87-3D281F8440AE}" srcOrd="4" destOrd="0" parTransId="{0ED7AEB0-B7F6-0942-A261-EF3CB86AD0ED}" sibTransId="{DE409E4D-4204-EC4D-AE09-3A6F6A9677CD}"/>
    <dgm:cxn modelId="{D8A0E289-3891-AD49-94AE-7D5386D06532}" type="presOf" srcId="{DE409E4D-4204-EC4D-AE09-3A6F6A9677CD}" destId="{7F7990AE-AA47-F349-B62A-1CE4064FFCE6}" srcOrd="0" destOrd="0" presId="urn:microsoft.com/office/officeart/2005/8/layout/cycle2"/>
    <dgm:cxn modelId="{432F77AE-A77A-9549-94DC-099CAE4BE0AF}" type="presOf" srcId="{60D47A16-45CA-B749-BDEB-DCCB09A7B47C}" destId="{0BAA70BB-08FE-A44F-B85C-CC5F2F85C3E3}" srcOrd="0" destOrd="0" presId="urn:microsoft.com/office/officeart/2005/8/layout/cycle2"/>
    <dgm:cxn modelId="{1760A162-8053-5745-ADB8-4220B51DA55B}" type="presOf" srcId="{06A904A0-3A4D-D44C-B7E8-4BC748D4C13E}" destId="{581F7007-B054-794E-B373-8211936FF5D6}" srcOrd="0" destOrd="0" presId="urn:microsoft.com/office/officeart/2005/8/layout/cycle2"/>
    <dgm:cxn modelId="{5A422C5A-013D-684E-9FDB-1B2BBDB927AB}" type="presOf" srcId="{CAD2C75B-1827-2F4A-90A9-53CC1144397B}" destId="{1C03400C-3D4D-9A4C-896C-A2298FC74F2D}" srcOrd="0" destOrd="0" presId="urn:microsoft.com/office/officeart/2005/8/layout/cycle2"/>
    <dgm:cxn modelId="{BD4F5810-146E-6941-8485-15B81395E923}" type="presOf" srcId="{6F659B15-CAC7-3B45-B424-0218E03D967A}" destId="{CA0C1B14-3C40-1A4E-96AD-A893AC5EEAC4}" srcOrd="0" destOrd="0" presId="urn:microsoft.com/office/officeart/2005/8/layout/cycle2"/>
    <dgm:cxn modelId="{86D524B9-27FA-4241-9ABF-0F287E7BB56E}" type="presOf" srcId="{06A904A0-3A4D-D44C-B7E8-4BC748D4C13E}" destId="{3C43D27A-6BBE-A242-B154-60BF6FEA4FCF}" srcOrd="1" destOrd="0" presId="urn:microsoft.com/office/officeart/2005/8/layout/cycle2"/>
    <dgm:cxn modelId="{725075F6-AD69-3542-A5C2-C914F2A03B9F}" type="presOf" srcId="{60D47A16-45CA-B749-BDEB-DCCB09A7B47C}" destId="{B9C90C79-F58C-7B46-8F68-AB0F64FB0E7C}" srcOrd="1" destOrd="0" presId="urn:microsoft.com/office/officeart/2005/8/layout/cycle2"/>
    <dgm:cxn modelId="{D373C25B-A2FB-E746-AE90-74A0055651FB}" type="presOf" srcId="{DE409E4D-4204-EC4D-AE09-3A6F6A9677CD}" destId="{CECA238A-ECA8-C547-BA56-534C3BB59314}" srcOrd="1" destOrd="0" presId="urn:microsoft.com/office/officeart/2005/8/layout/cycle2"/>
    <dgm:cxn modelId="{2A0C0C23-A868-FB4B-8C5D-5BA890AE0D07}" srcId="{6F659B15-CAC7-3B45-B424-0218E03D967A}" destId="{E74E1422-71CC-2149-B84A-DF91005CA518}" srcOrd="2" destOrd="0" parTransId="{35033D8E-5032-C44E-A4D1-F70F794F323B}" sibTransId="{6B0854BC-7719-3E4B-ADA9-1C8695B4C60F}"/>
    <dgm:cxn modelId="{175F040E-3F4B-DB44-8928-C59FE2ED4CB1}" srcId="{6F659B15-CAC7-3B45-B424-0218E03D967A}" destId="{63E6BEA9-7386-D945-8CA3-ABAA312CFC8A}" srcOrd="0" destOrd="0" parTransId="{7AA30F99-F619-714B-81BF-FA4F43E7B1A4}" sibTransId="{54853313-2437-1A40-A2FB-347F19610F77}"/>
    <dgm:cxn modelId="{B061D8EB-3620-CE47-96B8-1ED5E68DC548}" type="presOf" srcId="{03B124FB-DEF1-1C4E-AF87-3D281F8440AE}" destId="{DC053296-1079-6147-B6B7-DBCF79079347}" srcOrd="0" destOrd="0" presId="urn:microsoft.com/office/officeart/2005/8/layout/cycle2"/>
    <dgm:cxn modelId="{F6E654AD-C571-994C-A26E-B38ABAB03A4D}" type="presOf" srcId="{63E6BEA9-7386-D945-8CA3-ABAA312CFC8A}" destId="{D5D9BBA5-987A-3A44-A9A8-7147FCFCC56F}" srcOrd="0" destOrd="0" presId="urn:microsoft.com/office/officeart/2005/8/layout/cycle2"/>
    <dgm:cxn modelId="{B811347A-D227-6F41-AF8D-22C0F7C134A1}" type="presOf" srcId="{54853313-2437-1A40-A2FB-347F19610F77}" destId="{36850342-41E5-914D-97ED-3B6F07B2AF06}" srcOrd="1" destOrd="0" presId="urn:microsoft.com/office/officeart/2005/8/layout/cycle2"/>
    <dgm:cxn modelId="{DB54CD36-82F4-2045-B002-C723A32FA55E}" type="presOf" srcId="{E74E1422-71CC-2149-B84A-DF91005CA518}" destId="{A8A0B0B6-9D16-9649-A193-2B0A714DD64E}" srcOrd="0" destOrd="0" presId="urn:microsoft.com/office/officeart/2005/8/layout/cycle2"/>
    <dgm:cxn modelId="{4BDF2BD8-EFFF-F843-9B6E-37CBC27D9E48}" srcId="{6F659B15-CAC7-3B45-B424-0218E03D967A}" destId="{8F1174D3-F597-D34F-95C0-5B99E355C482}" srcOrd="1" destOrd="0" parTransId="{8BDB9305-D383-A748-B8E7-1EE230356A32}" sibTransId="{06A904A0-3A4D-D44C-B7E8-4BC748D4C13E}"/>
    <dgm:cxn modelId="{27AAB39E-1C73-0A4E-A23D-9E7390042AF4}" srcId="{6F659B15-CAC7-3B45-B424-0218E03D967A}" destId="{CAD2C75B-1827-2F4A-90A9-53CC1144397B}" srcOrd="3" destOrd="0" parTransId="{278EE12D-5D9E-4E42-9F93-2502A0128B46}" sibTransId="{60D47A16-45CA-B749-BDEB-DCCB09A7B47C}"/>
    <dgm:cxn modelId="{862823F7-8CF2-EB4E-B9C2-7362E9CBEB8E}" type="presOf" srcId="{6B0854BC-7719-3E4B-ADA9-1C8695B4C60F}" destId="{9428089C-7612-4B47-BE1C-C9F2B82F77F0}" srcOrd="1" destOrd="0" presId="urn:microsoft.com/office/officeart/2005/8/layout/cycle2"/>
    <dgm:cxn modelId="{714EBEC4-1FA5-D145-A3B8-22D10A84642A}" type="presOf" srcId="{6B0854BC-7719-3E4B-ADA9-1C8695B4C60F}" destId="{2CACF0F9-8A15-9440-BDBD-C75A38F71585}" srcOrd="0" destOrd="0" presId="urn:microsoft.com/office/officeart/2005/8/layout/cycle2"/>
    <dgm:cxn modelId="{7661E5B6-51FD-CB4F-B9D4-DBAAEBB68ECE}" type="presParOf" srcId="{CA0C1B14-3C40-1A4E-96AD-A893AC5EEAC4}" destId="{D5D9BBA5-987A-3A44-A9A8-7147FCFCC56F}" srcOrd="0" destOrd="0" presId="urn:microsoft.com/office/officeart/2005/8/layout/cycle2"/>
    <dgm:cxn modelId="{67C4F700-15F1-B945-9975-F30A9F78DCDB}" type="presParOf" srcId="{CA0C1B14-3C40-1A4E-96AD-A893AC5EEAC4}" destId="{48F78249-19D0-1F4E-9ED1-E0B671B0DB7E}" srcOrd="1" destOrd="0" presId="urn:microsoft.com/office/officeart/2005/8/layout/cycle2"/>
    <dgm:cxn modelId="{97B8F1C6-B748-0C4D-81DC-8C2A36C9FF61}" type="presParOf" srcId="{48F78249-19D0-1F4E-9ED1-E0B671B0DB7E}" destId="{36850342-41E5-914D-97ED-3B6F07B2AF06}" srcOrd="0" destOrd="0" presId="urn:microsoft.com/office/officeart/2005/8/layout/cycle2"/>
    <dgm:cxn modelId="{D777E1B6-4110-E540-AA0B-755ADD8B8C91}" type="presParOf" srcId="{CA0C1B14-3C40-1A4E-96AD-A893AC5EEAC4}" destId="{A3B383F0-A44B-0043-B064-284CD95EB9A3}" srcOrd="2" destOrd="0" presId="urn:microsoft.com/office/officeart/2005/8/layout/cycle2"/>
    <dgm:cxn modelId="{B0F79F6B-AF6A-4549-AA28-7689E3B0190C}" type="presParOf" srcId="{CA0C1B14-3C40-1A4E-96AD-A893AC5EEAC4}" destId="{581F7007-B054-794E-B373-8211936FF5D6}" srcOrd="3" destOrd="0" presId="urn:microsoft.com/office/officeart/2005/8/layout/cycle2"/>
    <dgm:cxn modelId="{B2574420-BBCA-5349-AFB3-AFDBBDD57EC4}" type="presParOf" srcId="{581F7007-B054-794E-B373-8211936FF5D6}" destId="{3C43D27A-6BBE-A242-B154-60BF6FEA4FCF}" srcOrd="0" destOrd="0" presId="urn:microsoft.com/office/officeart/2005/8/layout/cycle2"/>
    <dgm:cxn modelId="{BE000B1A-7508-7A46-A393-2B5A3B09BE3B}" type="presParOf" srcId="{CA0C1B14-3C40-1A4E-96AD-A893AC5EEAC4}" destId="{A8A0B0B6-9D16-9649-A193-2B0A714DD64E}" srcOrd="4" destOrd="0" presId="urn:microsoft.com/office/officeart/2005/8/layout/cycle2"/>
    <dgm:cxn modelId="{2BE5E8EF-06E0-0844-8A71-2B8D88760E02}" type="presParOf" srcId="{CA0C1B14-3C40-1A4E-96AD-A893AC5EEAC4}" destId="{2CACF0F9-8A15-9440-BDBD-C75A38F71585}" srcOrd="5" destOrd="0" presId="urn:microsoft.com/office/officeart/2005/8/layout/cycle2"/>
    <dgm:cxn modelId="{D99AF344-663E-FE4B-83A0-070C3F13B0AB}" type="presParOf" srcId="{2CACF0F9-8A15-9440-BDBD-C75A38F71585}" destId="{9428089C-7612-4B47-BE1C-C9F2B82F77F0}" srcOrd="0" destOrd="0" presId="urn:microsoft.com/office/officeart/2005/8/layout/cycle2"/>
    <dgm:cxn modelId="{71995C02-90D7-DF4A-89BD-D07B3AF26F33}" type="presParOf" srcId="{CA0C1B14-3C40-1A4E-96AD-A893AC5EEAC4}" destId="{1C03400C-3D4D-9A4C-896C-A2298FC74F2D}" srcOrd="6" destOrd="0" presId="urn:microsoft.com/office/officeart/2005/8/layout/cycle2"/>
    <dgm:cxn modelId="{1DACE93B-2CF8-054A-9CD6-AC5BE9F38671}" type="presParOf" srcId="{CA0C1B14-3C40-1A4E-96AD-A893AC5EEAC4}" destId="{0BAA70BB-08FE-A44F-B85C-CC5F2F85C3E3}" srcOrd="7" destOrd="0" presId="urn:microsoft.com/office/officeart/2005/8/layout/cycle2"/>
    <dgm:cxn modelId="{DBDCC99D-ADC3-8744-8D5C-FB0EF66AD088}" type="presParOf" srcId="{0BAA70BB-08FE-A44F-B85C-CC5F2F85C3E3}" destId="{B9C90C79-F58C-7B46-8F68-AB0F64FB0E7C}" srcOrd="0" destOrd="0" presId="urn:microsoft.com/office/officeart/2005/8/layout/cycle2"/>
    <dgm:cxn modelId="{1721C8D3-8CC2-154D-A384-17C9A5F85E6B}" type="presParOf" srcId="{CA0C1B14-3C40-1A4E-96AD-A893AC5EEAC4}" destId="{DC053296-1079-6147-B6B7-DBCF79079347}" srcOrd="8" destOrd="0" presId="urn:microsoft.com/office/officeart/2005/8/layout/cycle2"/>
    <dgm:cxn modelId="{3ACAA53C-B8DC-444D-B9B8-EA2A5446CC6A}" type="presParOf" srcId="{CA0C1B14-3C40-1A4E-96AD-A893AC5EEAC4}" destId="{7F7990AE-AA47-F349-B62A-1CE4064FFCE6}" srcOrd="9" destOrd="0" presId="urn:microsoft.com/office/officeart/2005/8/layout/cycle2"/>
    <dgm:cxn modelId="{B6C1DDF7-58EB-5046-88A3-CAE4289AF62C}" type="presParOf" srcId="{7F7990AE-AA47-F349-B62A-1CE4064FFCE6}" destId="{CECA238A-ECA8-C547-BA56-534C3BB593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59B15-CAC7-3B45-B424-0218E03D967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6BEA9-7386-D945-8CA3-ABAA312CFC8A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AA30F99-F619-714B-81BF-FA4F43E7B1A4}" type="parTrans" cxnId="{175F040E-3F4B-DB44-8928-C59FE2ED4CB1}">
      <dgm:prSet/>
      <dgm:spPr/>
      <dgm:t>
        <a:bodyPr/>
        <a:lstStyle/>
        <a:p>
          <a:endParaRPr lang="en-US"/>
        </a:p>
      </dgm:t>
    </dgm:pt>
    <dgm:pt modelId="{54853313-2437-1A40-A2FB-347F19610F77}" type="sibTrans" cxnId="{175F040E-3F4B-DB44-8928-C59FE2ED4CB1}">
      <dgm:prSet/>
      <dgm:spPr/>
      <dgm:t>
        <a:bodyPr/>
        <a:lstStyle/>
        <a:p>
          <a:endParaRPr lang="en-US"/>
        </a:p>
      </dgm:t>
    </dgm:pt>
    <dgm:pt modelId="{8F1174D3-F597-D34F-95C0-5B99E355C482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BDB9305-D383-A748-B8E7-1EE230356A32}" type="parTrans" cxnId="{4BDF2BD8-EFFF-F843-9B6E-37CBC27D9E48}">
      <dgm:prSet/>
      <dgm:spPr/>
      <dgm:t>
        <a:bodyPr/>
        <a:lstStyle/>
        <a:p>
          <a:endParaRPr lang="en-US"/>
        </a:p>
      </dgm:t>
    </dgm:pt>
    <dgm:pt modelId="{06A904A0-3A4D-D44C-B7E8-4BC748D4C13E}" type="sibTrans" cxnId="{4BDF2BD8-EFFF-F843-9B6E-37CBC27D9E48}">
      <dgm:prSet/>
      <dgm:spPr/>
      <dgm:t>
        <a:bodyPr/>
        <a:lstStyle/>
        <a:p>
          <a:endParaRPr lang="en-US"/>
        </a:p>
      </dgm:t>
    </dgm:pt>
    <dgm:pt modelId="{E74E1422-71CC-2149-B84A-DF91005CA518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033D8E-5032-C44E-A4D1-F70F794F323B}" type="parTrans" cxnId="{2A0C0C23-A868-FB4B-8C5D-5BA890AE0D07}">
      <dgm:prSet/>
      <dgm:spPr/>
      <dgm:t>
        <a:bodyPr/>
        <a:lstStyle/>
        <a:p>
          <a:endParaRPr lang="en-US"/>
        </a:p>
      </dgm:t>
    </dgm:pt>
    <dgm:pt modelId="{6B0854BC-7719-3E4B-ADA9-1C8695B4C60F}" type="sibTrans" cxnId="{2A0C0C23-A868-FB4B-8C5D-5BA890AE0D07}">
      <dgm:prSet/>
      <dgm:spPr/>
      <dgm:t>
        <a:bodyPr/>
        <a:lstStyle/>
        <a:p>
          <a:endParaRPr lang="en-US"/>
        </a:p>
      </dgm:t>
    </dgm:pt>
    <dgm:pt modelId="{CAD2C75B-1827-2F4A-90A9-53CC1144397B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78EE12D-5D9E-4E42-9F93-2502A0128B46}" type="parTrans" cxnId="{27AAB39E-1C73-0A4E-A23D-9E7390042AF4}">
      <dgm:prSet/>
      <dgm:spPr/>
      <dgm:t>
        <a:bodyPr/>
        <a:lstStyle/>
        <a:p>
          <a:endParaRPr lang="en-US"/>
        </a:p>
      </dgm:t>
    </dgm:pt>
    <dgm:pt modelId="{60D47A16-45CA-B749-BDEB-DCCB09A7B47C}" type="sibTrans" cxnId="{27AAB39E-1C73-0A4E-A23D-9E7390042AF4}">
      <dgm:prSet/>
      <dgm:spPr/>
      <dgm:t>
        <a:bodyPr/>
        <a:lstStyle/>
        <a:p>
          <a:endParaRPr lang="en-US"/>
        </a:p>
      </dgm:t>
    </dgm:pt>
    <dgm:pt modelId="{03B124FB-DEF1-1C4E-AF87-3D281F8440AE}">
      <dgm:prSet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ED7AEB0-B7F6-0942-A261-EF3CB86AD0ED}" type="parTrans" cxnId="{0C04937F-96EF-4B41-97BA-94822E954C73}">
      <dgm:prSet/>
      <dgm:spPr/>
      <dgm:t>
        <a:bodyPr/>
        <a:lstStyle/>
        <a:p>
          <a:endParaRPr lang="en-US"/>
        </a:p>
      </dgm:t>
    </dgm:pt>
    <dgm:pt modelId="{DE409E4D-4204-EC4D-AE09-3A6F6A9677CD}" type="sibTrans" cxnId="{0C04937F-96EF-4B41-97BA-94822E954C73}">
      <dgm:prSet/>
      <dgm:spPr>
        <a:noFill/>
        <a:effectLst/>
      </dgm:spPr>
      <dgm:t>
        <a:bodyPr/>
        <a:lstStyle/>
        <a:p>
          <a:endParaRPr lang="en-US"/>
        </a:p>
      </dgm:t>
    </dgm:pt>
    <dgm:pt modelId="{CA0C1B14-3C40-1A4E-96AD-A893AC5EEAC4}" type="pres">
      <dgm:prSet presAssocID="{6F659B15-CAC7-3B45-B424-0218E03D96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9BBA5-987A-3A44-A9A8-7147FCFCC56F}" type="pres">
      <dgm:prSet presAssocID="{63E6BEA9-7386-D945-8CA3-ABAA312CFC8A}" presName="node" presStyleLbl="node1" presStyleIdx="0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78249-19D0-1F4E-9ED1-E0B671B0DB7E}" type="pres">
      <dgm:prSet presAssocID="{54853313-2437-1A40-A2FB-347F19610F7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850342-41E5-914D-97ED-3B6F07B2AF06}" type="pres">
      <dgm:prSet presAssocID="{54853313-2437-1A40-A2FB-347F19610F7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3B383F0-A44B-0043-B064-284CD95EB9A3}" type="pres">
      <dgm:prSet presAssocID="{8F1174D3-F597-D34F-95C0-5B99E355C482}" presName="node" presStyleLbl="node1" presStyleIdx="1" presStyleCnt="5" custScaleX="110000" custScaleY="110000" custRadScaleRad="120395" custRadScaleInc="-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F7007-B054-794E-B373-8211936FF5D6}" type="pres">
      <dgm:prSet presAssocID="{06A904A0-3A4D-D44C-B7E8-4BC748D4C13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C43D27A-6BBE-A242-B154-60BF6FEA4FCF}" type="pres">
      <dgm:prSet presAssocID="{06A904A0-3A4D-D44C-B7E8-4BC748D4C13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8A0B0B6-9D16-9649-A193-2B0A714DD64E}" type="pres">
      <dgm:prSet presAssocID="{E74E1422-71CC-2149-B84A-DF91005CA518}" presName="node" presStyleLbl="node1" presStyleIdx="2" presStyleCnt="5" custScaleX="110000" custScaleY="110000" custRadScaleRad="100115" custRadScaleInc="-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F0F9-8A15-9440-BDBD-C75A38F71585}" type="pres">
      <dgm:prSet presAssocID="{6B0854BC-7719-3E4B-ADA9-1C8695B4C60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428089C-7612-4B47-BE1C-C9F2B82F77F0}" type="pres">
      <dgm:prSet presAssocID="{6B0854BC-7719-3E4B-ADA9-1C8695B4C6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C03400C-3D4D-9A4C-896C-A2298FC74F2D}" type="pres">
      <dgm:prSet presAssocID="{CAD2C75B-1827-2F4A-90A9-53CC1144397B}" presName="node" presStyleLbl="node1" presStyleIdx="3" presStyleCnt="5" custScaleX="110000" custScaleY="110000" custRadScaleRad="106909" custRadScaleInc="13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A70BB-08FE-A44F-B85C-CC5F2F85C3E3}" type="pres">
      <dgm:prSet presAssocID="{60D47A16-45CA-B749-BDEB-DCCB09A7B47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C90C79-F58C-7B46-8F68-AB0F64FB0E7C}" type="pres">
      <dgm:prSet presAssocID="{60D47A16-45CA-B749-BDEB-DCCB09A7B47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C053296-1079-6147-B6B7-DBCF79079347}" type="pres">
      <dgm:prSet presAssocID="{03B124FB-DEF1-1C4E-AF87-3D281F8440AE}" presName="node" presStyleLbl="node1" presStyleIdx="4" presStyleCnt="5" custScaleX="110000" custScaleY="110000" custRadScaleRad="115830" custRadScaleInc="1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90AE-AA47-F349-B62A-1CE4064FFCE6}" type="pres">
      <dgm:prSet presAssocID="{DE409E4D-4204-EC4D-AE09-3A6F6A9677C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ECA238A-ECA8-C547-BA56-534C3BB59314}" type="pres">
      <dgm:prSet presAssocID="{DE409E4D-4204-EC4D-AE09-3A6F6A9677C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AA73138-1EF6-F44B-872D-B2454ED01ECC}" type="presOf" srcId="{6B0854BC-7719-3E4B-ADA9-1C8695B4C60F}" destId="{9428089C-7612-4B47-BE1C-C9F2B82F77F0}" srcOrd="1" destOrd="0" presId="urn:microsoft.com/office/officeart/2005/8/layout/cycle2"/>
    <dgm:cxn modelId="{422221CC-2308-2440-8A16-E6DF9AFAC210}" type="presOf" srcId="{DE409E4D-4204-EC4D-AE09-3A6F6A9677CD}" destId="{7F7990AE-AA47-F349-B62A-1CE4064FFCE6}" srcOrd="0" destOrd="0" presId="urn:microsoft.com/office/officeart/2005/8/layout/cycle2"/>
    <dgm:cxn modelId="{E82A3423-A692-404F-94FF-FE394F2A5437}" type="presOf" srcId="{60D47A16-45CA-B749-BDEB-DCCB09A7B47C}" destId="{B9C90C79-F58C-7B46-8F68-AB0F64FB0E7C}" srcOrd="1" destOrd="0" presId="urn:microsoft.com/office/officeart/2005/8/layout/cycle2"/>
    <dgm:cxn modelId="{1B99D2CE-C65F-394F-9A81-133F7666B7A4}" type="presOf" srcId="{54853313-2437-1A40-A2FB-347F19610F77}" destId="{36850342-41E5-914D-97ED-3B6F07B2AF06}" srcOrd="1" destOrd="0" presId="urn:microsoft.com/office/officeart/2005/8/layout/cycle2"/>
    <dgm:cxn modelId="{0C04937F-96EF-4B41-97BA-94822E954C73}" srcId="{6F659B15-CAC7-3B45-B424-0218E03D967A}" destId="{03B124FB-DEF1-1C4E-AF87-3D281F8440AE}" srcOrd="4" destOrd="0" parTransId="{0ED7AEB0-B7F6-0942-A261-EF3CB86AD0ED}" sibTransId="{DE409E4D-4204-EC4D-AE09-3A6F6A9677CD}"/>
    <dgm:cxn modelId="{F85422E1-5200-164E-8653-B8D9921A827C}" type="presOf" srcId="{6F659B15-CAC7-3B45-B424-0218E03D967A}" destId="{CA0C1B14-3C40-1A4E-96AD-A893AC5EEAC4}" srcOrd="0" destOrd="0" presId="urn:microsoft.com/office/officeart/2005/8/layout/cycle2"/>
    <dgm:cxn modelId="{808F284A-AADE-0A46-A1BA-6A6F42C1B029}" type="presOf" srcId="{6B0854BC-7719-3E4B-ADA9-1C8695B4C60F}" destId="{2CACF0F9-8A15-9440-BDBD-C75A38F71585}" srcOrd="0" destOrd="0" presId="urn:microsoft.com/office/officeart/2005/8/layout/cycle2"/>
    <dgm:cxn modelId="{55AE37C3-BCE4-CE48-BF54-89851353B560}" type="presOf" srcId="{8F1174D3-F597-D34F-95C0-5B99E355C482}" destId="{A3B383F0-A44B-0043-B064-284CD95EB9A3}" srcOrd="0" destOrd="0" presId="urn:microsoft.com/office/officeart/2005/8/layout/cycle2"/>
    <dgm:cxn modelId="{BE107AD3-BAF7-D44D-AA17-C1546DF7E12E}" type="presOf" srcId="{54853313-2437-1A40-A2FB-347F19610F77}" destId="{48F78249-19D0-1F4E-9ED1-E0B671B0DB7E}" srcOrd="0" destOrd="0" presId="urn:microsoft.com/office/officeart/2005/8/layout/cycle2"/>
    <dgm:cxn modelId="{2A0C0C23-A868-FB4B-8C5D-5BA890AE0D07}" srcId="{6F659B15-CAC7-3B45-B424-0218E03D967A}" destId="{E74E1422-71CC-2149-B84A-DF91005CA518}" srcOrd="2" destOrd="0" parTransId="{35033D8E-5032-C44E-A4D1-F70F794F323B}" sibTransId="{6B0854BC-7719-3E4B-ADA9-1C8695B4C60F}"/>
    <dgm:cxn modelId="{FCC407EE-E666-994C-A555-2B5B911C05A8}" type="presOf" srcId="{60D47A16-45CA-B749-BDEB-DCCB09A7B47C}" destId="{0BAA70BB-08FE-A44F-B85C-CC5F2F85C3E3}" srcOrd="0" destOrd="0" presId="urn:microsoft.com/office/officeart/2005/8/layout/cycle2"/>
    <dgm:cxn modelId="{131FB720-4283-7148-877D-A2E562160A28}" type="presOf" srcId="{06A904A0-3A4D-D44C-B7E8-4BC748D4C13E}" destId="{3C43D27A-6BBE-A242-B154-60BF6FEA4FCF}" srcOrd="1" destOrd="0" presId="urn:microsoft.com/office/officeart/2005/8/layout/cycle2"/>
    <dgm:cxn modelId="{175F040E-3F4B-DB44-8928-C59FE2ED4CB1}" srcId="{6F659B15-CAC7-3B45-B424-0218E03D967A}" destId="{63E6BEA9-7386-D945-8CA3-ABAA312CFC8A}" srcOrd="0" destOrd="0" parTransId="{7AA30F99-F619-714B-81BF-FA4F43E7B1A4}" sibTransId="{54853313-2437-1A40-A2FB-347F19610F77}"/>
    <dgm:cxn modelId="{15FB1A9A-4234-0140-8332-82C650FD455B}" type="presOf" srcId="{03B124FB-DEF1-1C4E-AF87-3D281F8440AE}" destId="{DC053296-1079-6147-B6B7-DBCF79079347}" srcOrd="0" destOrd="0" presId="urn:microsoft.com/office/officeart/2005/8/layout/cycle2"/>
    <dgm:cxn modelId="{4BDF2BD8-EFFF-F843-9B6E-37CBC27D9E48}" srcId="{6F659B15-CAC7-3B45-B424-0218E03D967A}" destId="{8F1174D3-F597-D34F-95C0-5B99E355C482}" srcOrd="1" destOrd="0" parTransId="{8BDB9305-D383-A748-B8E7-1EE230356A32}" sibTransId="{06A904A0-3A4D-D44C-B7E8-4BC748D4C13E}"/>
    <dgm:cxn modelId="{6499ED8A-0090-684D-AA7A-4BFBD65DDA84}" type="presOf" srcId="{E74E1422-71CC-2149-B84A-DF91005CA518}" destId="{A8A0B0B6-9D16-9649-A193-2B0A714DD64E}" srcOrd="0" destOrd="0" presId="urn:microsoft.com/office/officeart/2005/8/layout/cycle2"/>
    <dgm:cxn modelId="{18A3F6C8-5CA1-474F-A72E-3190C5FA3CA2}" type="presOf" srcId="{DE409E4D-4204-EC4D-AE09-3A6F6A9677CD}" destId="{CECA238A-ECA8-C547-BA56-534C3BB59314}" srcOrd="1" destOrd="0" presId="urn:microsoft.com/office/officeart/2005/8/layout/cycle2"/>
    <dgm:cxn modelId="{27AAB39E-1C73-0A4E-A23D-9E7390042AF4}" srcId="{6F659B15-CAC7-3B45-B424-0218E03D967A}" destId="{CAD2C75B-1827-2F4A-90A9-53CC1144397B}" srcOrd="3" destOrd="0" parTransId="{278EE12D-5D9E-4E42-9F93-2502A0128B46}" sibTransId="{60D47A16-45CA-B749-BDEB-DCCB09A7B47C}"/>
    <dgm:cxn modelId="{9BF795F5-C599-5342-9857-419CE99C5182}" type="presOf" srcId="{CAD2C75B-1827-2F4A-90A9-53CC1144397B}" destId="{1C03400C-3D4D-9A4C-896C-A2298FC74F2D}" srcOrd="0" destOrd="0" presId="urn:microsoft.com/office/officeart/2005/8/layout/cycle2"/>
    <dgm:cxn modelId="{CA4FCC9E-AE80-DF4F-9B59-57F5EE606F1D}" type="presOf" srcId="{63E6BEA9-7386-D945-8CA3-ABAA312CFC8A}" destId="{D5D9BBA5-987A-3A44-A9A8-7147FCFCC56F}" srcOrd="0" destOrd="0" presId="urn:microsoft.com/office/officeart/2005/8/layout/cycle2"/>
    <dgm:cxn modelId="{7A24D662-D96D-3344-9197-D2C45C202AF1}" type="presOf" srcId="{06A904A0-3A4D-D44C-B7E8-4BC748D4C13E}" destId="{581F7007-B054-794E-B373-8211936FF5D6}" srcOrd="0" destOrd="0" presId="urn:microsoft.com/office/officeart/2005/8/layout/cycle2"/>
    <dgm:cxn modelId="{CDD5FF08-CF42-CB43-9B64-E798EF06D2DD}" type="presParOf" srcId="{CA0C1B14-3C40-1A4E-96AD-A893AC5EEAC4}" destId="{D5D9BBA5-987A-3A44-A9A8-7147FCFCC56F}" srcOrd="0" destOrd="0" presId="urn:microsoft.com/office/officeart/2005/8/layout/cycle2"/>
    <dgm:cxn modelId="{0EE56142-D1AA-6043-9FB3-5D8F500C3D9A}" type="presParOf" srcId="{CA0C1B14-3C40-1A4E-96AD-A893AC5EEAC4}" destId="{48F78249-19D0-1F4E-9ED1-E0B671B0DB7E}" srcOrd="1" destOrd="0" presId="urn:microsoft.com/office/officeart/2005/8/layout/cycle2"/>
    <dgm:cxn modelId="{B483ADF9-6AC9-7B4D-B97D-CE85A75790D0}" type="presParOf" srcId="{48F78249-19D0-1F4E-9ED1-E0B671B0DB7E}" destId="{36850342-41E5-914D-97ED-3B6F07B2AF06}" srcOrd="0" destOrd="0" presId="urn:microsoft.com/office/officeart/2005/8/layout/cycle2"/>
    <dgm:cxn modelId="{FE87B6C3-1A76-BD48-856B-582EC0CB2AED}" type="presParOf" srcId="{CA0C1B14-3C40-1A4E-96AD-A893AC5EEAC4}" destId="{A3B383F0-A44B-0043-B064-284CD95EB9A3}" srcOrd="2" destOrd="0" presId="urn:microsoft.com/office/officeart/2005/8/layout/cycle2"/>
    <dgm:cxn modelId="{6F726DA5-340A-BF4F-BAD2-9C9774B678AF}" type="presParOf" srcId="{CA0C1B14-3C40-1A4E-96AD-A893AC5EEAC4}" destId="{581F7007-B054-794E-B373-8211936FF5D6}" srcOrd="3" destOrd="0" presId="urn:microsoft.com/office/officeart/2005/8/layout/cycle2"/>
    <dgm:cxn modelId="{E134B53C-AD74-4343-8E07-59BA3C86FDFD}" type="presParOf" srcId="{581F7007-B054-794E-B373-8211936FF5D6}" destId="{3C43D27A-6BBE-A242-B154-60BF6FEA4FCF}" srcOrd="0" destOrd="0" presId="urn:microsoft.com/office/officeart/2005/8/layout/cycle2"/>
    <dgm:cxn modelId="{E1F958F0-7413-5144-B79A-DBF5B78DD0C2}" type="presParOf" srcId="{CA0C1B14-3C40-1A4E-96AD-A893AC5EEAC4}" destId="{A8A0B0B6-9D16-9649-A193-2B0A714DD64E}" srcOrd="4" destOrd="0" presId="urn:microsoft.com/office/officeart/2005/8/layout/cycle2"/>
    <dgm:cxn modelId="{364ED0FB-61C4-5D45-BA73-BF57CBC71592}" type="presParOf" srcId="{CA0C1B14-3C40-1A4E-96AD-A893AC5EEAC4}" destId="{2CACF0F9-8A15-9440-BDBD-C75A38F71585}" srcOrd="5" destOrd="0" presId="urn:microsoft.com/office/officeart/2005/8/layout/cycle2"/>
    <dgm:cxn modelId="{623123D7-D546-C340-9483-EC6A0440423D}" type="presParOf" srcId="{2CACF0F9-8A15-9440-BDBD-C75A38F71585}" destId="{9428089C-7612-4B47-BE1C-C9F2B82F77F0}" srcOrd="0" destOrd="0" presId="urn:microsoft.com/office/officeart/2005/8/layout/cycle2"/>
    <dgm:cxn modelId="{A4ED1448-2533-754D-830B-AC0E01DB50D6}" type="presParOf" srcId="{CA0C1B14-3C40-1A4E-96AD-A893AC5EEAC4}" destId="{1C03400C-3D4D-9A4C-896C-A2298FC74F2D}" srcOrd="6" destOrd="0" presId="urn:microsoft.com/office/officeart/2005/8/layout/cycle2"/>
    <dgm:cxn modelId="{8F667850-19D9-4F49-8DCD-10D85E1B23D3}" type="presParOf" srcId="{CA0C1B14-3C40-1A4E-96AD-A893AC5EEAC4}" destId="{0BAA70BB-08FE-A44F-B85C-CC5F2F85C3E3}" srcOrd="7" destOrd="0" presId="urn:microsoft.com/office/officeart/2005/8/layout/cycle2"/>
    <dgm:cxn modelId="{9C057C88-F399-CA48-9D14-366AD64439E1}" type="presParOf" srcId="{0BAA70BB-08FE-A44F-B85C-CC5F2F85C3E3}" destId="{B9C90C79-F58C-7B46-8F68-AB0F64FB0E7C}" srcOrd="0" destOrd="0" presId="urn:microsoft.com/office/officeart/2005/8/layout/cycle2"/>
    <dgm:cxn modelId="{4CF7A4B7-4600-AB49-9F80-5AC76763C410}" type="presParOf" srcId="{CA0C1B14-3C40-1A4E-96AD-A893AC5EEAC4}" destId="{DC053296-1079-6147-B6B7-DBCF79079347}" srcOrd="8" destOrd="0" presId="urn:microsoft.com/office/officeart/2005/8/layout/cycle2"/>
    <dgm:cxn modelId="{9B1F82D0-AC8F-0042-BE13-5DD0DFB93223}" type="presParOf" srcId="{CA0C1B14-3C40-1A4E-96AD-A893AC5EEAC4}" destId="{7F7990AE-AA47-F349-B62A-1CE4064FFCE6}" srcOrd="9" destOrd="0" presId="urn:microsoft.com/office/officeart/2005/8/layout/cycle2"/>
    <dgm:cxn modelId="{A71C8558-E75D-C641-A02C-700843B233CC}" type="presParOf" srcId="{7F7990AE-AA47-F349-B62A-1CE4064FFCE6}" destId="{CECA238A-ECA8-C547-BA56-534C3BB593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BBA5-987A-3A44-A9A8-7147FCFCC56F}">
      <dsp:nvSpPr>
        <dsp:cNvPr id="0" name=""/>
        <dsp:cNvSpPr/>
      </dsp:nvSpPr>
      <dsp:spPr>
        <a:xfrm>
          <a:off x="3344167" y="-110904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03791" y="248720"/>
        <a:ext cx="1736416" cy="1736416"/>
      </dsp:txXfrm>
    </dsp:sp>
    <dsp:sp modelId="{48F78249-19D0-1F4E-9ED1-E0B671B0DB7E}">
      <dsp:nvSpPr>
        <dsp:cNvPr id="0" name=""/>
        <dsp:cNvSpPr/>
      </dsp:nvSpPr>
      <dsp:spPr>
        <a:xfrm rot="1721783">
          <a:off x="5851876" y="1624231"/>
          <a:ext cx="670140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864222" y="1726652"/>
        <a:ext cx="469098" cy="452066"/>
      </dsp:txXfrm>
    </dsp:sp>
    <dsp:sp modelId="{A3B383F0-A44B-0043-B064-284CD95EB9A3}">
      <dsp:nvSpPr>
        <dsp:cNvPr id="0" name=""/>
        <dsp:cNvSpPr/>
      </dsp:nvSpPr>
      <dsp:spPr>
        <a:xfrm>
          <a:off x="6607334" y="1675359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966958" y="2034983"/>
        <a:ext cx="1736416" cy="1736416"/>
      </dsp:txXfrm>
    </dsp:sp>
    <dsp:sp modelId="{581F7007-B054-794E-B373-8211936FF5D6}">
      <dsp:nvSpPr>
        <dsp:cNvPr id="0" name=""/>
        <dsp:cNvSpPr/>
      </dsp:nvSpPr>
      <dsp:spPr>
        <a:xfrm rot="6893999">
          <a:off x="6736298" y="4185753"/>
          <a:ext cx="657308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6876406" y="4247010"/>
        <a:ext cx="460116" cy="452066"/>
      </dsp:txXfrm>
    </dsp:sp>
    <dsp:sp modelId="{A8A0B0B6-9D16-9649-A193-2B0A714DD64E}">
      <dsp:nvSpPr>
        <dsp:cNvPr id="0" name=""/>
        <dsp:cNvSpPr/>
      </dsp:nvSpPr>
      <dsp:spPr>
        <a:xfrm>
          <a:off x="5051242" y="5027674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10866" y="5387298"/>
        <a:ext cx="1736416" cy="1736416"/>
      </dsp:txXfrm>
    </dsp:sp>
    <dsp:sp modelId="{2CACF0F9-8A15-9440-BDBD-C75A38F71585}">
      <dsp:nvSpPr>
        <dsp:cNvPr id="0" name=""/>
        <dsp:cNvSpPr/>
      </dsp:nvSpPr>
      <dsp:spPr>
        <a:xfrm rot="10782925">
          <a:off x="4029099" y="5888166"/>
          <a:ext cx="722330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245797" y="6038316"/>
        <a:ext cx="505631" cy="452066"/>
      </dsp:txXfrm>
    </dsp:sp>
    <dsp:sp modelId="{1C03400C-3D4D-9A4C-896C-A2298FC74F2D}">
      <dsp:nvSpPr>
        <dsp:cNvPr id="0" name=""/>
        <dsp:cNvSpPr/>
      </dsp:nvSpPr>
      <dsp:spPr>
        <a:xfrm>
          <a:off x="1232737" y="5046640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592361" y="5406264"/>
        <a:ext cx="1736416" cy="1736416"/>
      </dsp:txXfrm>
    </dsp:sp>
    <dsp:sp modelId="{0BAA70BB-08FE-A44F-B85C-CC5F2F85C3E3}">
      <dsp:nvSpPr>
        <dsp:cNvPr id="0" name=""/>
        <dsp:cNvSpPr/>
      </dsp:nvSpPr>
      <dsp:spPr>
        <a:xfrm rot="15182889">
          <a:off x="1676867" y="4237316"/>
          <a:ext cx="555162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1784422" y="4467660"/>
        <a:ext cx="388613" cy="452066"/>
      </dsp:txXfrm>
    </dsp:sp>
    <dsp:sp modelId="{DC053296-1079-6147-B6B7-DBCF79079347}">
      <dsp:nvSpPr>
        <dsp:cNvPr id="0" name=""/>
        <dsp:cNvSpPr/>
      </dsp:nvSpPr>
      <dsp:spPr>
        <a:xfrm>
          <a:off x="211333" y="1695711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70957" y="2055335"/>
        <a:ext cx="1736416" cy="1736416"/>
      </dsp:txXfrm>
    </dsp:sp>
    <dsp:sp modelId="{7F7990AE-AA47-F349-B62A-1CE4064FFCE6}">
      <dsp:nvSpPr>
        <dsp:cNvPr id="0" name=""/>
        <dsp:cNvSpPr/>
      </dsp:nvSpPr>
      <dsp:spPr>
        <a:xfrm rot="19801751">
          <a:off x="2682898" y="1652212"/>
          <a:ext cx="615201" cy="75344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695238" y="1848999"/>
        <a:ext cx="430641" cy="452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BBA5-987A-3A44-A9A8-7147FCFCC56F}">
      <dsp:nvSpPr>
        <dsp:cNvPr id="0" name=""/>
        <dsp:cNvSpPr/>
      </dsp:nvSpPr>
      <dsp:spPr>
        <a:xfrm>
          <a:off x="3344167" y="-110904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03791" y="248720"/>
        <a:ext cx="1736416" cy="1736416"/>
      </dsp:txXfrm>
    </dsp:sp>
    <dsp:sp modelId="{48F78249-19D0-1F4E-9ED1-E0B671B0DB7E}">
      <dsp:nvSpPr>
        <dsp:cNvPr id="0" name=""/>
        <dsp:cNvSpPr/>
      </dsp:nvSpPr>
      <dsp:spPr>
        <a:xfrm rot="1721783">
          <a:off x="5851876" y="1624231"/>
          <a:ext cx="670140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864222" y="1726652"/>
        <a:ext cx="469098" cy="452066"/>
      </dsp:txXfrm>
    </dsp:sp>
    <dsp:sp modelId="{A3B383F0-A44B-0043-B064-284CD95EB9A3}">
      <dsp:nvSpPr>
        <dsp:cNvPr id="0" name=""/>
        <dsp:cNvSpPr/>
      </dsp:nvSpPr>
      <dsp:spPr>
        <a:xfrm>
          <a:off x="6607334" y="1675359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966958" y="2034983"/>
        <a:ext cx="1736416" cy="1736416"/>
      </dsp:txXfrm>
    </dsp:sp>
    <dsp:sp modelId="{581F7007-B054-794E-B373-8211936FF5D6}">
      <dsp:nvSpPr>
        <dsp:cNvPr id="0" name=""/>
        <dsp:cNvSpPr/>
      </dsp:nvSpPr>
      <dsp:spPr>
        <a:xfrm rot="6893999">
          <a:off x="6736298" y="4185753"/>
          <a:ext cx="657308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6876406" y="4247010"/>
        <a:ext cx="460116" cy="452066"/>
      </dsp:txXfrm>
    </dsp:sp>
    <dsp:sp modelId="{A8A0B0B6-9D16-9649-A193-2B0A714DD64E}">
      <dsp:nvSpPr>
        <dsp:cNvPr id="0" name=""/>
        <dsp:cNvSpPr/>
      </dsp:nvSpPr>
      <dsp:spPr>
        <a:xfrm>
          <a:off x="5051242" y="5027674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10866" y="5387298"/>
        <a:ext cx="1736416" cy="1736416"/>
      </dsp:txXfrm>
    </dsp:sp>
    <dsp:sp modelId="{2CACF0F9-8A15-9440-BDBD-C75A38F71585}">
      <dsp:nvSpPr>
        <dsp:cNvPr id="0" name=""/>
        <dsp:cNvSpPr/>
      </dsp:nvSpPr>
      <dsp:spPr>
        <a:xfrm rot="10782925">
          <a:off x="4029099" y="5888166"/>
          <a:ext cx="722330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245797" y="6038316"/>
        <a:ext cx="505631" cy="452066"/>
      </dsp:txXfrm>
    </dsp:sp>
    <dsp:sp modelId="{1C03400C-3D4D-9A4C-896C-A2298FC74F2D}">
      <dsp:nvSpPr>
        <dsp:cNvPr id="0" name=""/>
        <dsp:cNvSpPr/>
      </dsp:nvSpPr>
      <dsp:spPr>
        <a:xfrm>
          <a:off x="1232737" y="5046640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592361" y="5406264"/>
        <a:ext cx="1736416" cy="1736416"/>
      </dsp:txXfrm>
    </dsp:sp>
    <dsp:sp modelId="{0BAA70BB-08FE-A44F-B85C-CC5F2F85C3E3}">
      <dsp:nvSpPr>
        <dsp:cNvPr id="0" name=""/>
        <dsp:cNvSpPr/>
      </dsp:nvSpPr>
      <dsp:spPr>
        <a:xfrm rot="15182889">
          <a:off x="1676867" y="4237316"/>
          <a:ext cx="555162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1784422" y="4467660"/>
        <a:ext cx="388613" cy="452066"/>
      </dsp:txXfrm>
    </dsp:sp>
    <dsp:sp modelId="{DC053296-1079-6147-B6B7-DBCF79079347}">
      <dsp:nvSpPr>
        <dsp:cNvPr id="0" name=""/>
        <dsp:cNvSpPr/>
      </dsp:nvSpPr>
      <dsp:spPr>
        <a:xfrm>
          <a:off x="211333" y="1695711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sz="24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70957" y="2055335"/>
        <a:ext cx="1736416" cy="1736416"/>
      </dsp:txXfrm>
    </dsp:sp>
    <dsp:sp modelId="{7F7990AE-AA47-F349-B62A-1CE4064FFCE6}">
      <dsp:nvSpPr>
        <dsp:cNvPr id="0" name=""/>
        <dsp:cNvSpPr/>
      </dsp:nvSpPr>
      <dsp:spPr>
        <a:xfrm rot="19801751">
          <a:off x="2682898" y="1652212"/>
          <a:ext cx="615201" cy="75344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695238" y="1848999"/>
        <a:ext cx="430641" cy="452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BBA5-987A-3A44-A9A8-7147FCFCC56F}">
      <dsp:nvSpPr>
        <dsp:cNvPr id="0" name=""/>
        <dsp:cNvSpPr/>
      </dsp:nvSpPr>
      <dsp:spPr>
        <a:xfrm>
          <a:off x="1634821" y="-62047"/>
          <a:ext cx="1381485" cy="1381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sz="13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837135" y="140267"/>
        <a:ext cx="976857" cy="976857"/>
      </dsp:txXfrm>
    </dsp:sp>
    <dsp:sp modelId="{48F78249-19D0-1F4E-9ED1-E0B671B0DB7E}">
      <dsp:nvSpPr>
        <dsp:cNvPr id="0" name=""/>
        <dsp:cNvSpPr/>
      </dsp:nvSpPr>
      <dsp:spPr>
        <a:xfrm rot="1893710">
          <a:off x="2993765" y="914669"/>
          <a:ext cx="284689" cy="423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00082" y="977090"/>
        <a:ext cx="199282" cy="254318"/>
      </dsp:txXfrm>
    </dsp:sp>
    <dsp:sp modelId="{A3B383F0-A44B-0043-B064-284CD95EB9A3}">
      <dsp:nvSpPr>
        <dsp:cNvPr id="0" name=""/>
        <dsp:cNvSpPr/>
      </dsp:nvSpPr>
      <dsp:spPr>
        <a:xfrm>
          <a:off x="3269643" y="942200"/>
          <a:ext cx="1381485" cy="1381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13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71957" y="1144514"/>
        <a:ext cx="976857" cy="976857"/>
      </dsp:txXfrm>
    </dsp:sp>
    <dsp:sp modelId="{581F7007-B054-794E-B373-8211936FF5D6}">
      <dsp:nvSpPr>
        <dsp:cNvPr id="0" name=""/>
        <dsp:cNvSpPr/>
      </dsp:nvSpPr>
      <dsp:spPr>
        <a:xfrm rot="6582447">
          <a:off x="3461553" y="2354595"/>
          <a:ext cx="328848" cy="423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527514" y="2392930"/>
        <a:ext cx="230194" cy="254318"/>
      </dsp:txXfrm>
    </dsp:sp>
    <dsp:sp modelId="{A8A0B0B6-9D16-9649-A193-2B0A714DD64E}">
      <dsp:nvSpPr>
        <dsp:cNvPr id="0" name=""/>
        <dsp:cNvSpPr/>
      </dsp:nvSpPr>
      <dsp:spPr>
        <a:xfrm>
          <a:off x="2594549" y="2826893"/>
          <a:ext cx="1381485" cy="1381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sz="13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796863" y="3029207"/>
        <a:ext cx="976857" cy="976857"/>
      </dsp:txXfrm>
    </dsp:sp>
    <dsp:sp modelId="{2CACF0F9-8A15-9440-BDBD-C75A38F71585}">
      <dsp:nvSpPr>
        <dsp:cNvPr id="0" name=""/>
        <dsp:cNvSpPr/>
      </dsp:nvSpPr>
      <dsp:spPr>
        <a:xfrm rot="10782390">
          <a:off x="2070687" y="3310977"/>
          <a:ext cx="370205" cy="423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181747" y="3395466"/>
        <a:ext cx="259144" cy="254318"/>
      </dsp:txXfrm>
    </dsp:sp>
    <dsp:sp modelId="{1C03400C-3D4D-9A4C-896C-A2298FC74F2D}">
      <dsp:nvSpPr>
        <dsp:cNvPr id="0" name=""/>
        <dsp:cNvSpPr/>
      </dsp:nvSpPr>
      <dsp:spPr>
        <a:xfrm>
          <a:off x="514591" y="2837548"/>
          <a:ext cx="1381485" cy="1381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13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16905" y="3039862"/>
        <a:ext cx="976857" cy="976857"/>
      </dsp:txXfrm>
    </dsp:sp>
    <dsp:sp modelId="{0BAA70BB-08FE-A44F-B85C-CC5F2F85C3E3}">
      <dsp:nvSpPr>
        <dsp:cNvPr id="0" name=""/>
        <dsp:cNvSpPr/>
      </dsp:nvSpPr>
      <dsp:spPr>
        <a:xfrm rot="15283337">
          <a:off x="798866" y="2382674"/>
          <a:ext cx="302861" cy="423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856265" y="2511271"/>
        <a:ext cx="212003" cy="254318"/>
      </dsp:txXfrm>
    </dsp:sp>
    <dsp:sp modelId="{DC053296-1079-6147-B6B7-DBCF79079347}">
      <dsp:nvSpPr>
        <dsp:cNvPr id="0" name=""/>
        <dsp:cNvSpPr/>
      </dsp:nvSpPr>
      <dsp:spPr>
        <a:xfrm>
          <a:off x="0" y="953642"/>
          <a:ext cx="1381485" cy="1381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sz="13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02314" y="1155956"/>
        <a:ext cx="976857" cy="976857"/>
      </dsp:txXfrm>
    </dsp:sp>
    <dsp:sp modelId="{7F7990AE-AA47-F349-B62A-1CE4064FFCE6}">
      <dsp:nvSpPr>
        <dsp:cNvPr id="0" name=""/>
        <dsp:cNvSpPr/>
      </dsp:nvSpPr>
      <dsp:spPr>
        <a:xfrm rot="19688876">
          <a:off x="1357294" y="928907"/>
          <a:ext cx="287876" cy="42386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363797" y="1036468"/>
        <a:ext cx="201513" cy="25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3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4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8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CC78-782D-DD41-931D-5B2ADE7BBC9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27B6-02D9-5242-84D7-CB7AB786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1825" y="3892353"/>
            <a:ext cx="3692430" cy="107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</a:rPr>
              <a:t>Endothermic &amp; Exothermic </a:t>
            </a:r>
            <a:r>
              <a:rPr lang="en-US" sz="2400" dirty="0" smtClean="0">
                <a:solidFill>
                  <a:srgbClr val="7F7F7F"/>
                </a:solidFill>
              </a:rPr>
              <a:t>Reactions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33863" y="5476095"/>
            <a:ext cx="2986021" cy="74327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Chemistry of </a:t>
            </a:r>
          </a:p>
          <a:p>
            <a:r>
              <a:rPr lang="en-US" sz="2000" b="1" dirty="0" smtClean="0"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  <a:gs pos="99000">
                      <a:schemeClr val="accent1"/>
                    </a:gs>
                  </a:gsLst>
                  <a:lin ang="0" scaled="1"/>
                  <a:tileRect/>
                </a:gradFill>
              </a:rPr>
              <a:t>Hot and Cold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69663" y="5177656"/>
            <a:ext cx="3356755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8158" y="3429000"/>
            <a:ext cx="8587684" cy="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229685"/>
            <a:ext cx="0" cy="639863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158" y="367403"/>
            <a:ext cx="42938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Logan Buck</a:t>
            </a:r>
          </a:p>
          <a:p>
            <a:pPr algn="ctr"/>
            <a:r>
              <a:rPr lang="en-US" dirty="0" smtClean="0"/>
              <a:t>Chemical Engineering</a:t>
            </a:r>
          </a:p>
          <a:p>
            <a:pPr algn="ctr"/>
            <a:r>
              <a:rPr lang="en-US" dirty="0" smtClean="0"/>
              <a:t>Class of 2016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Recipient of,</a:t>
            </a:r>
          </a:p>
          <a:p>
            <a:pPr algn="ctr"/>
            <a:r>
              <a:rPr lang="en-US" sz="2400" dirty="0" smtClean="0"/>
              <a:t>Choose Ohio First Scholarship Program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1" y="1403678"/>
            <a:ext cx="4293842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Teacher:</a:t>
            </a:r>
          </a:p>
          <a:p>
            <a:pPr algn="ctr"/>
            <a:r>
              <a:rPr lang="en-US" sz="2400" dirty="0" smtClean="0"/>
              <a:t>Ashley Gregory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Class:</a:t>
            </a:r>
          </a:p>
          <a:p>
            <a:pPr algn="ctr"/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Science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158" y="4843991"/>
            <a:ext cx="42938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Pic of Ashley, Logan, &amp; </a:t>
            </a:r>
            <a:r>
              <a:rPr lang="en-US" dirty="0"/>
              <a:t>T</a:t>
            </a:r>
            <a:r>
              <a:rPr lang="en-US" dirty="0" smtClean="0"/>
              <a:t>he Class</a:t>
            </a:r>
            <a:endParaRPr lang="en-US" dirty="0"/>
          </a:p>
        </p:txBody>
      </p:sp>
      <p:pic>
        <p:nvPicPr>
          <p:cNvPr id="16" name="Picture 15" descr="Screenshot 2016-03-14 18.3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63" y="229685"/>
            <a:ext cx="3556450" cy="90685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59" y="425799"/>
            <a:ext cx="738912" cy="7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04203" y="366676"/>
            <a:ext cx="710566" cy="742994"/>
            <a:chOff x="604203" y="396216"/>
            <a:chExt cx="710566" cy="742994"/>
          </a:xfrm>
        </p:grpSpPr>
        <p:pic>
          <p:nvPicPr>
            <p:cNvPr id="18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16" t="11577" r="15127" b="36906"/>
            <a:stretch/>
          </p:blipFill>
          <p:spPr bwMode="auto">
            <a:xfrm>
              <a:off x="604203" y="396216"/>
              <a:ext cx="710566" cy="74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182536" y="1071176"/>
              <a:ext cx="128367" cy="6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2016-03-17 13.42.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" y="3574432"/>
            <a:ext cx="4082864" cy="3062146"/>
          </a:xfrm>
          <a:prstGeom prst="rect">
            <a:avLst/>
          </a:prstGeom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7338000" y="4557713"/>
            <a:ext cx="3886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R</a:t>
            </a:r>
            <a:r>
              <a:rPr lang="en-US" altLang="en-US" sz="2800" dirty="0" smtClean="0">
                <a:solidFill>
                  <a:schemeClr val="bg1"/>
                </a:solidFill>
              </a:rPr>
              <a:t>ET is funded by the National Science Foundation, grant # EEC-1404766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5763" y="2636944"/>
            <a:ext cx="1265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R</a:t>
            </a:r>
            <a:r>
              <a:rPr lang="en-US" altLang="en-US" sz="1000" dirty="0"/>
              <a:t>ET is funded by the National Science Foundation, grant # EEC-1404766</a:t>
            </a:r>
          </a:p>
        </p:txBody>
      </p:sp>
    </p:spTree>
    <p:extLst>
      <p:ext uri="{BB962C8B-B14F-4D97-AF65-F5344CB8AC3E}">
        <p14:creationId xmlns:p14="http://schemas.microsoft.com/office/powerpoint/2010/main" val="15263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815" cy="194567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Topic: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Thermal Energy Transfer through </a:t>
            </a:r>
            <a:r>
              <a:rPr lang="en-US" sz="2800" dirty="0" smtClean="0">
                <a:solidFill>
                  <a:srgbClr val="000000"/>
                </a:solidFill>
              </a:rPr>
              <a:t>Chemical </a:t>
            </a:r>
            <a:r>
              <a:rPr lang="en-US" sz="2800" dirty="0">
                <a:solidFill>
                  <a:srgbClr val="000000"/>
                </a:solidFill>
              </a:rPr>
              <a:t>Reactions </a:t>
            </a:r>
          </a:p>
          <a:p>
            <a:endParaRPr lang="en-US" dirty="0"/>
          </a:p>
        </p:txBody>
      </p:sp>
      <p:pic>
        <p:nvPicPr>
          <p:cNvPr id="4" name="Picture 3" descr="Screenshot 2016-03-14 18.5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49" y="1276535"/>
            <a:ext cx="3479383" cy="2612229"/>
          </a:xfrm>
          <a:prstGeom prst="rect">
            <a:avLst/>
          </a:prstGeom>
        </p:spPr>
      </p:pic>
      <p:pic>
        <p:nvPicPr>
          <p:cNvPr id="5" name="Picture 4" descr="Screenshot 2016-03-14 19.1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5" y="3789608"/>
            <a:ext cx="3473995" cy="2606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5304" y="371108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Standards:</a:t>
            </a:r>
          </a:p>
          <a:p>
            <a:r>
              <a:rPr lang="en-US" sz="1600" b="1" dirty="0" smtClean="0"/>
              <a:t>07-PS1-2.</a:t>
            </a:r>
            <a:r>
              <a:rPr lang="en-US" sz="1600" dirty="0" smtClean="0"/>
              <a:t> Analyze and interpret data on the properties of substances before and after the substances interact to determine if a chemical reaction has occurred. </a:t>
            </a:r>
          </a:p>
          <a:p>
            <a:endParaRPr lang="en-US" sz="1400" dirty="0" smtClean="0"/>
          </a:p>
          <a:p>
            <a:r>
              <a:rPr lang="en-US" sz="1600" b="1" dirty="0" smtClean="0"/>
              <a:t>07-PS1-6.</a:t>
            </a:r>
            <a:r>
              <a:rPr lang="en-US" sz="1600" dirty="0" smtClean="0"/>
              <a:t> Undertake a design project to construct test and modify a device that either releases or absorbs thermal energy by chemical processes.</a:t>
            </a:r>
          </a:p>
        </p:txBody>
      </p:sp>
    </p:spTree>
    <p:extLst>
      <p:ext uri="{BB962C8B-B14F-4D97-AF65-F5344CB8AC3E}">
        <p14:creationId xmlns:p14="http://schemas.microsoft.com/office/powerpoint/2010/main" val="34556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7576"/>
            <a:ext cx="8229600" cy="3428252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51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Title: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Application of Endothermic &amp; Exothermic Reactions </a:t>
            </a:r>
            <a:endParaRPr lang="en-US" sz="2000" b="1" dirty="0" smtClean="0">
              <a:latin typeface="+mn-lt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51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Guiding Questions:</a:t>
            </a:r>
          </a:p>
          <a:p>
            <a:pPr lvl="1">
              <a:buFont typeface="Arial"/>
              <a:buChar char="•"/>
            </a:pPr>
            <a:r>
              <a:rPr lang="en-US" sz="2900" dirty="0" smtClean="0"/>
              <a:t>What is an endothermic reaction? What is an exothermic reaction?</a:t>
            </a:r>
          </a:p>
          <a:p>
            <a:pPr lvl="1">
              <a:buFont typeface="Arial"/>
              <a:buChar char="•"/>
            </a:pPr>
            <a:r>
              <a:rPr lang="en-US" sz="2900" dirty="0" smtClean="0"/>
              <a:t>What are the characteristics of an endothermic reaction? Of an exothermic reaction?</a:t>
            </a:r>
          </a:p>
          <a:p>
            <a:pPr lvl="1">
              <a:buFont typeface="Arial"/>
              <a:buChar char="•"/>
            </a:pPr>
            <a:r>
              <a:rPr lang="en-US" sz="2900" dirty="0" smtClean="0"/>
              <a:t>What are some examples of chemical change? What are some examples of physical change?</a:t>
            </a:r>
          </a:p>
          <a:p>
            <a:pPr lvl="1">
              <a:buFont typeface="Arial"/>
              <a:buChar char="•"/>
            </a:pPr>
            <a:r>
              <a:rPr lang="en-US" sz="2900" dirty="0" smtClean="0"/>
              <a:t>What is the effect of concentration on the transfer of energy?</a:t>
            </a:r>
          </a:p>
          <a:p>
            <a:pPr lvl="1">
              <a:buFont typeface="Arial"/>
              <a:buChar char="•"/>
            </a:pPr>
            <a:r>
              <a:rPr lang="en-US" sz="2900" dirty="0" smtClean="0"/>
              <a:t>Are there other ways to improve the transfer of 						  energy?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5" name="Picture 4" descr="2016-03-10 12.36.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65" y="4035810"/>
            <a:ext cx="3204916" cy="2403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402100"/>
            <a:ext cx="50246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Objectives: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Define what endothermic and exothermic reactions are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Identify endothermic and exothermic reactions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Identify chemical vs. physical change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Recognize the effect of concentration on the transfer of energy</a:t>
            </a:r>
          </a:p>
        </p:txBody>
      </p:sp>
      <p:pic>
        <p:nvPicPr>
          <p:cNvPr id="7" name="Picture 6" descr="2016-03-10 12.43.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/>
          <a:stretch/>
        </p:blipFill>
        <p:spPr>
          <a:xfrm>
            <a:off x="6923631" y="1505091"/>
            <a:ext cx="1622050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in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005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pplications in the real world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Discussed Endothermic and 					    	      Exothermic reactions used for 						       instant cold and hot packs</a:t>
            </a: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areer awareness</a:t>
            </a:r>
          </a:p>
          <a:p>
            <a:pPr marL="857250" lvl="2" indent="-457200"/>
            <a:r>
              <a:rPr lang="en-US" dirty="0" smtClean="0"/>
              <a:t>Chemical Engineers need to be aware of thermal energy transfer within reactions for all manufacturing and lab scale processes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ocietal impact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Font typeface="Arial"/>
              <a:buChar char="•"/>
            </a:pPr>
            <a:r>
              <a:rPr lang="en-US" sz="2400" dirty="0" smtClean="0"/>
              <a:t>Demonstrated thermal energy 						     transfer through reactions and 							 phase changes in a coal fired 								 power plant</a:t>
            </a:r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16-03-14 19.4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57" y="4153232"/>
            <a:ext cx="3328573" cy="2229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373" r="14036"/>
          <a:stretch/>
        </p:blipFill>
        <p:spPr>
          <a:xfrm>
            <a:off x="5421464" y="1486995"/>
            <a:ext cx="1347065" cy="180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918" r="6758"/>
          <a:stretch/>
        </p:blipFill>
        <p:spPr>
          <a:xfrm>
            <a:off x="6781358" y="1486995"/>
            <a:ext cx="1526672" cy="18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Student Learning</a:t>
            </a:r>
            <a:endParaRPr lang="en-US" dirty="0"/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29337000" y="16983075"/>
            <a:ext cx="7543800" cy="55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The results show an average increase in class </a:t>
            </a:r>
            <a:r>
              <a:rPr lang="en-US" sz="3200" dirty="0"/>
              <a:t>a</a:t>
            </a:r>
            <a:r>
              <a:rPr lang="en-US" sz="3200" dirty="0" smtClean="0"/>
              <a:t>verage of 27%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However, the grades across the board were low due to personal inexperience in assessment question writing.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Students showed a much better understanding of endothermic and exothermic reactions, but were confused by questions that had   options such as ‘(d) Both a &amp; c’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24617"/>
              </p:ext>
            </p:extLst>
          </p:nvPr>
        </p:nvGraphicFramePr>
        <p:xfrm>
          <a:off x="35509200" y="20793075"/>
          <a:ext cx="7696200" cy="1828800"/>
        </p:xfrm>
        <a:graphic>
          <a:graphicData uri="http://schemas.openxmlformats.org/drawingml/2006/table">
            <a:tbl>
              <a:tblPr/>
              <a:tblGrid>
                <a:gridCol w="2413000"/>
                <a:gridCol w="825500"/>
                <a:gridCol w="825500"/>
                <a:gridCol w="825500"/>
                <a:gridCol w="825500"/>
                <a:gridCol w="825500"/>
                <a:gridCol w="11557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014454"/>
              </p:ext>
            </p:extLst>
          </p:nvPr>
        </p:nvGraphicFramePr>
        <p:xfrm>
          <a:off x="36957000" y="16906875"/>
          <a:ext cx="619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29489400" y="17135475"/>
            <a:ext cx="7543800" cy="55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The results show an average increase in class </a:t>
            </a:r>
            <a:r>
              <a:rPr lang="en-US" sz="3200" dirty="0"/>
              <a:t>a</a:t>
            </a:r>
            <a:r>
              <a:rPr lang="en-US" sz="3200" dirty="0" smtClean="0"/>
              <a:t>verage of 27%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However, the grades across the board were low due to personal inexperience in assessment question writing.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Students showed a much better understanding of endothermic and exothermic reactions, but were confused by questions that had   options such as ‘(d) Both a &amp; c’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24617"/>
              </p:ext>
            </p:extLst>
          </p:nvPr>
        </p:nvGraphicFramePr>
        <p:xfrm>
          <a:off x="35661600" y="20945475"/>
          <a:ext cx="7696200" cy="1828800"/>
        </p:xfrm>
        <a:graphic>
          <a:graphicData uri="http://schemas.openxmlformats.org/drawingml/2006/table">
            <a:tbl>
              <a:tblPr/>
              <a:tblGrid>
                <a:gridCol w="2413000"/>
                <a:gridCol w="825500"/>
                <a:gridCol w="825500"/>
                <a:gridCol w="825500"/>
                <a:gridCol w="825500"/>
                <a:gridCol w="825500"/>
                <a:gridCol w="11557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267799"/>
              </p:ext>
            </p:extLst>
          </p:nvPr>
        </p:nvGraphicFramePr>
        <p:xfrm>
          <a:off x="37109400" y="17059275"/>
          <a:ext cx="619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29641800" y="17287875"/>
            <a:ext cx="7543800" cy="55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The results show an average increase in class </a:t>
            </a:r>
            <a:r>
              <a:rPr lang="en-US" sz="3200" dirty="0"/>
              <a:t>a</a:t>
            </a:r>
            <a:r>
              <a:rPr lang="en-US" sz="3200" dirty="0" smtClean="0"/>
              <a:t>verage of 27%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However, the grades across the board were low due to personal inexperience in assessment question writing.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Students showed a much better understanding of endothermic and exothermic reactions, but were confused by questions that had   options such as ‘(d) Both a &amp; c’</a:t>
            </a:r>
            <a:endParaRPr lang="en-US" sz="3200" dirty="0"/>
          </a:p>
        </p:txBody>
      </p:sp>
      <p:sp>
        <p:nvSpPr>
          <p:cNvPr id="11" name="Text Box 3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737895"/>
            <a:ext cx="3622842" cy="43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The results show an average increase in class </a:t>
            </a:r>
            <a:r>
              <a:rPr lang="en-US" sz="1800" dirty="0"/>
              <a:t>a</a:t>
            </a:r>
            <a:r>
              <a:rPr lang="en-US" sz="1800" dirty="0" smtClean="0"/>
              <a:t>verage of 27% from a 47% to a 65%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Students showed a much better understanding of endothermic and exothermic reactions, but were confused by questions that had   options such as                 ‘(d) Both a &amp; </a:t>
            </a:r>
            <a:r>
              <a:rPr lang="en-US" sz="1800" dirty="0"/>
              <a:t>c’ </a:t>
            </a:r>
            <a:endParaRPr lang="en-US" sz="1800" dirty="0" smtClean="0"/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grades across the board were low due to personal inexperience in assessment question writing.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693849"/>
              </p:ext>
            </p:extLst>
          </p:nvPr>
        </p:nvGraphicFramePr>
        <p:xfrm>
          <a:off x="37261800" y="17211675"/>
          <a:ext cx="619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850514"/>
              </p:ext>
            </p:extLst>
          </p:nvPr>
        </p:nvGraphicFramePr>
        <p:xfrm>
          <a:off x="3948702" y="1417638"/>
          <a:ext cx="5048245" cy="416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70350"/>
              </p:ext>
            </p:extLst>
          </p:nvPr>
        </p:nvGraphicFramePr>
        <p:xfrm>
          <a:off x="4349754" y="5453842"/>
          <a:ext cx="4473404" cy="904240"/>
        </p:xfrm>
        <a:graphic>
          <a:graphicData uri="http://schemas.openxmlformats.org/drawingml/2006/table">
            <a:tbl>
              <a:tblPr/>
              <a:tblGrid>
                <a:gridCol w="1211510"/>
                <a:gridCol w="490393"/>
                <a:gridCol w="525607"/>
                <a:gridCol w="534736"/>
                <a:gridCol w="508000"/>
                <a:gridCol w="548106"/>
                <a:gridCol w="655052"/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5337308"/>
              </p:ext>
            </p:extLst>
          </p:nvPr>
        </p:nvGraphicFramePr>
        <p:xfrm>
          <a:off x="19431000" y="24298275"/>
          <a:ext cx="91440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945600" y="26811744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5337308"/>
              </p:ext>
            </p:extLst>
          </p:nvPr>
        </p:nvGraphicFramePr>
        <p:xfrm>
          <a:off x="19583400" y="24450675"/>
          <a:ext cx="91440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098000" y="26964144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93280"/>
              </p:ext>
            </p:extLst>
          </p:nvPr>
        </p:nvGraphicFramePr>
        <p:xfrm>
          <a:off x="2246435" y="1591429"/>
          <a:ext cx="4651129" cy="415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250400" y="27116544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402800" y="27268944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555200" y="27421344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9264" y="2954418"/>
            <a:ext cx="2085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/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/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/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2707600" y="27573744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5163801" y="24222075"/>
            <a:ext cx="62483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/>
              <a:t>Students had to perform the reaction with a single variable change and </a:t>
            </a:r>
          </a:p>
          <a:p>
            <a:pPr eaLnBrk="1" hangingPunct="1"/>
            <a:r>
              <a:rPr lang="en-US" sz="4000" dirty="0" smtClean="0"/>
              <a:t>then determine </a:t>
            </a:r>
          </a:p>
          <a:p>
            <a:pPr eaLnBrk="1" hangingPunct="1"/>
            <a:r>
              <a:rPr lang="en-US" sz="4000" dirty="0" smtClean="0"/>
              <a:t>how the system </a:t>
            </a:r>
          </a:p>
          <a:p>
            <a:pPr eaLnBrk="1" hangingPunct="1"/>
            <a:r>
              <a:rPr lang="en-US" sz="4000" dirty="0" smtClean="0"/>
              <a:t>reacted.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630" y="1591429"/>
            <a:ext cx="2152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had to perform the reaction with a single variable change and then determine how </a:t>
            </a:r>
          </a:p>
          <a:p>
            <a:r>
              <a:rPr lang="en-US" dirty="0" smtClean="0"/>
              <a:t>the system </a:t>
            </a:r>
          </a:p>
          <a:p>
            <a:r>
              <a:rPr lang="en-US" dirty="0" smtClean="0"/>
              <a:t>reacted.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630" y="4264519"/>
            <a:ext cx="25533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activity took place </a:t>
            </a:r>
          </a:p>
          <a:p>
            <a:r>
              <a:rPr lang="en-US" dirty="0" smtClean="0"/>
              <a:t>in mid-December at </a:t>
            </a:r>
          </a:p>
          <a:p>
            <a:r>
              <a:rPr lang="en-US" dirty="0" smtClean="0"/>
              <a:t>the end of the </a:t>
            </a:r>
          </a:p>
          <a:p>
            <a:r>
              <a:rPr lang="en-US" dirty="0" smtClean="0"/>
              <a:t>Chemistry Unit. I </a:t>
            </a:r>
          </a:p>
          <a:p>
            <a:r>
              <a:rPr lang="en-US" dirty="0" smtClean="0"/>
              <a:t>had knee surgery the </a:t>
            </a:r>
          </a:p>
          <a:p>
            <a:r>
              <a:rPr lang="en-US" dirty="0" smtClean="0"/>
              <a:t>day after the activity!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1021" y="1591429"/>
            <a:ext cx="23795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Due to time limitations the activity had to be implemented in one day with 45 </a:t>
            </a:r>
          </a:p>
          <a:p>
            <a:pPr algn="r"/>
            <a:r>
              <a:rPr lang="en-US" dirty="0" smtClean="0"/>
              <a:t>minute class </a:t>
            </a:r>
          </a:p>
          <a:p>
            <a:pPr algn="r"/>
            <a:r>
              <a:rPr lang="en-US" dirty="0" smtClean="0"/>
              <a:t>periods.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81021" y="4264519"/>
            <a:ext cx="23795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original plan was to allow the students two days to design heating and cooling devices to maximize temperature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&amp;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9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Pros</a:t>
            </a:r>
          </a:p>
          <a:p>
            <a:r>
              <a:rPr lang="en-US" sz="1800" dirty="0" smtClean="0"/>
              <a:t>Students were ‘hooked’ by the presentation and use of chemicals</a:t>
            </a:r>
          </a:p>
          <a:p>
            <a:r>
              <a:rPr lang="en-US" sz="1800" dirty="0" smtClean="0"/>
              <a:t>Activity ran very smoothly! Class was attentive and excited to perform the experiment. They even provided encouraging feedback throughout the day. Ashley has done a fantastic job structuring her class and motivating her students!</a:t>
            </a:r>
          </a:p>
          <a:p>
            <a:r>
              <a:rPr lang="en-US" sz="1800" dirty="0" smtClean="0"/>
              <a:t>Clear improvement in the understanding of temperature change during endothermic and exothermic reactions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Cons</a:t>
            </a:r>
          </a:p>
          <a:p>
            <a:endParaRPr lang="en-US" sz="500" dirty="0" smtClean="0"/>
          </a:p>
          <a:p>
            <a:r>
              <a:rPr lang="en-US" sz="1800" dirty="0" smtClean="0"/>
              <a:t>Lack of second day stunted ability to do a full EDP – design, test, &amp; re-test.</a:t>
            </a:r>
          </a:p>
          <a:p>
            <a:r>
              <a:rPr lang="en-US" sz="1800" dirty="0" smtClean="0"/>
              <a:t>Poor structure and wording of assessment led to lower scores among all classes.</a:t>
            </a:r>
          </a:p>
          <a:p>
            <a:pPr lvl="1">
              <a:buFont typeface="Wingdings" charset="2"/>
              <a:buChar char="Ø"/>
            </a:pPr>
            <a:r>
              <a:rPr lang="en-US" sz="1400" dirty="0" smtClean="0"/>
              <a:t>No multiple choice options that allow for two answers (Both a &amp; c). Students were too quick to select one correct answer. </a:t>
            </a:r>
          </a:p>
          <a:p>
            <a:pPr lvl="1">
              <a:buFont typeface="Wingdings" charset="2"/>
              <a:buChar char="Ø"/>
            </a:pPr>
            <a:r>
              <a:rPr lang="en-US" sz="1400" dirty="0" smtClean="0"/>
              <a:t>Only 20 students out of 132 answered #5 correctly. Out of the remaining students, 100 answered ‘b’ This indicates that the concept of heat absorbing and heat leaving a system was not well explained.</a:t>
            </a:r>
          </a:p>
        </p:txBody>
      </p:sp>
    </p:spTree>
    <p:extLst>
      <p:ext uri="{BB962C8B-B14F-4D97-AF65-F5344CB8AC3E}">
        <p14:creationId xmlns:p14="http://schemas.microsoft.com/office/powerpoint/2010/main" val="8766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170</TotalTime>
  <Words>1033</Words>
  <Application>Microsoft Office PowerPoint</Application>
  <PresentationFormat>On-screen Show (4:3)</PresentationFormat>
  <Paragraphs>219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Unit Overview</vt:lpstr>
      <vt:lpstr>Activity Highlights</vt:lpstr>
      <vt:lpstr>ACS in Activity</vt:lpstr>
      <vt:lpstr>Evidence of Student Learning</vt:lpstr>
      <vt:lpstr>Engineering Design Process</vt:lpstr>
      <vt:lpstr>Reflection &amp; Conclusion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Buck</dc:creator>
  <cp:lastModifiedBy>Debora A Liberi</cp:lastModifiedBy>
  <cp:revision>17</cp:revision>
  <dcterms:created xsi:type="dcterms:W3CDTF">2016-03-14T22:00:44Z</dcterms:created>
  <dcterms:modified xsi:type="dcterms:W3CDTF">2016-03-24T19:53:36Z</dcterms:modified>
</cp:coreProperties>
</file>